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57" r:id="rId8"/>
    <p:sldId id="266" r:id="rId9"/>
    <p:sldId id="258" r:id="rId10"/>
    <p:sldId id="260" r:id="rId11"/>
    <p:sldId id="259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43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0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15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74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40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811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056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2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9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97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513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02D3F-210B-4EA0-829A-EC87EA89453C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C660-3160-436B-84EC-8F88093C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899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557187">
            <a:off x="-1975819" y="2990307"/>
            <a:ext cx="6058552" cy="1131509"/>
          </a:xfrm>
        </p:spPr>
        <p:txBody>
          <a:bodyPr>
            <a:noAutofit/>
          </a:bodyPr>
          <a:lstStyle/>
          <a:p>
            <a:r>
              <a:rPr lang="da-DK" sz="4800" dirty="0" smtClean="0"/>
              <a:t>Co-</a:t>
            </a:r>
            <a:r>
              <a:rPr lang="da-DK" sz="4800" dirty="0" err="1" smtClean="0"/>
              <a:t>Create</a:t>
            </a:r>
            <a:r>
              <a:rPr lang="da-DK" sz="4800" dirty="0" smtClean="0"/>
              <a:t> </a:t>
            </a:r>
            <a:r>
              <a:rPr lang="da-DK" sz="5400" dirty="0" smtClean="0">
                <a:solidFill>
                  <a:srgbClr val="92D050"/>
                </a:solidFill>
              </a:rPr>
              <a:t>dit</a:t>
            </a:r>
            <a:r>
              <a:rPr lang="da-DK" sz="4800" dirty="0" smtClean="0"/>
              <a:t> arbejdsliv</a:t>
            </a:r>
            <a:endParaRPr lang="da-DK" sz="48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"/>
          <a:stretch/>
        </p:blipFill>
        <p:spPr>
          <a:xfrm>
            <a:off x="2259108" y="14932"/>
            <a:ext cx="9932892" cy="6843068"/>
          </a:xfrm>
        </p:spPr>
      </p:pic>
      <p:sp>
        <p:nvSpPr>
          <p:cNvPr id="5" name="Tekstfelt 4"/>
          <p:cNvSpPr txBox="1"/>
          <p:nvPr/>
        </p:nvSpPr>
        <p:spPr>
          <a:xfrm>
            <a:off x="7987552" y="182125"/>
            <a:ext cx="4688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>
                <a:solidFill>
                  <a:srgbClr val="92D050"/>
                </a:solidFill>
              </a:rPr>
              <a:t>Nu skal vi i gang…</a:t>
            </a:r>
            <a:endParaRPr lang="da-DK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Time + 10 min.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De får en opgave: Hvor kan du/vi bruge CO-Creation i VIA biblioteker?</a:t>
            </a:r>
          </a:p>
          <a:p>
            <a:r>
              <a:rPr lang="da-DK" dirty="0" smtClean="0"/>
              <a:t>Individuelt summer hver enkelt 3 minutter, og nedskriver på </a:t>
            </a:r>
            <a:r>
              <a:rPr lang="da-DK" dirty="0" err="1" smtClean="0"/>
              <a:t>postit</a:t>
            </a:r>
            <a:r>
              <a:rPr lang="da-DK" dirty="0" smtClean="0"/>
              <a:t> sedler</a:t>
            </a:r>
          </a:p>
          <a:p>
            <a:r>
              <a:rPr lang="da-DK" dirty="0" smtClean="0"/>
              <a:t>Gå sammen med dine sidemakker i grupper a 3-4 personer.  -&gt; </a:t>
            </a:r>
            <a:r>
              <a:rPr lang="da-DK" dirty="0" err="1" smtClean="0"/>
              <a:t>arbejdt</a:t>
            </a:r>
            <a:r>
              <a:rPr lang="da-DK" dirty="0" smtClean="0"/>
              <a:t> sammen i 10 minutter hvor I præsenterer ideerne for hinanden, og berige ideerne for hinanden… spørg ja, og… Vi vil maximere ideerne.</a:t>
            </a:r>
          </a:p>
          <a:p>
            <a:r>
              <a:rPr lang="da-DK" dirty="0" smtClean="0"/>
              <a:t>Vi spørger alle grupper om deres ideer / de præsenteres hurtigt i plenum, Fortæl kort om din ide.</a:t>
            </a:r>
          </a:p>
          <a:p>
            <a:r>
              <a:rPr lang="da-DK" dirty="0" smtClean="0"/>
              <a:t>40 min. Grupperne arbejder videre – de vælger en ide at arbejde med i forhold til 4 p modellen. (den ide de har mest energi i)</a:t>
            </a:r>
          </a:p>
          <a:p>
            <a:r>
              <a:rPr lang="da-DK" dirty="0" smtClean="0"/>
              <a:t>3-4 grupper formidler for de andre grupper….</a:t>
            </a:r>
          </a:p>
          <a:p>
            <a:pPr marL="0" indent="0">
              <a:buNone/>
            </a:pPr>
            <a:r>
              <a:rPr lang="da-DK" dirty="0" smtClean="0"/>
              <a:t>Grupperne arbejder </a:t>
            </a:r>
            <a:r>
              <a:rPr lang="da-DK" dirty="0" err="1" smtClean="0"/>
              <a:t>udfra</a:t>
            </a:r>
            <a:r>
              <a:rPr lang="da-DK" dirty="0" smtClean="0"/>
              <a:t> et a3 papir med de 4 p modellen på.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265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tidsplan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Præsentation af processen 		2 minutter</a:t>
            </a:r>
          </a:p>
          <a:p>
            <a:r>
              <a:rPr lang="da-DK" dirty="0" smtClean="0"/>
              <a:t>Egen summe over spørgsmål 		3 min.</a:t>
            </a:r>
          </a:p>
          <a:p>
            <a:r>
              <a:rPr lang="da-DK" dirty="0" smtClean="0"/>
              <a:t>Sammen 2&amp;2				10 min.</a:t>
            </a:r>
          </a:p>
          <a:p>
            <a:r>
              <a:rPr lang="da-DK" dirty="0" smtClean="0"/>
              <a:t>Præsentation for alle			10 min</a:t>
            </a:r>
          </a:p>
          <a:p>
            <a:r>
              <a:rPr lang="da-DK" dirty="0" smtClean="0"/>
              <a:t>BREAK					5 min</a:t>
            </a:r>
          </a:p>
          <a:p>
            <a:r>
              <a:rPr lang="da-DK" dirty="0" smtClean="0"/>
              <a:t>Gruppering præsenteres		5 min.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048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238097"/>
          </a:xfrm>
        </p:spPr>
        <p:txBody>
          <a:bodyPr>
            <a:normAutofit/>
          </a:bodyPr>
          <a:lstStyle/>
          <a:p>
            <a:r>
              <a:rPr lang="da-DK" dirty="0"/>
              <a:t>Hvor kan du/vi bruge CO-Creation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i </a:t>
            </a:r>
            <a:r>
              <a:rPr lang="da-DK" dirty="0"/>
              <a:t>VIA biblioteker</a:t>
            </a:r>
            <a:r>
              <a:rPr lang="da-DK" dirty="0" smtClean="0"/>
              <a:t>?</a:t>
            </a:r>
            <a:br>
              <a:rPr lang="da-DK" dirty="0" smtClean="0"/>
            </a:br>
            <a:r>
              <a:rPr lang="da-DK" sz="3200" dirty="0" smtClean="0"/>
              <a:t>Tænk selv og skriv ideer på post-it sedler</a:t>
            </a:r>
            <a:endParaRPr lang="da-DK" sz="3200" dirty="0"/>
          </a:p>
        </p:txBody>
      </p:sp>
      <p:pic>
        <p:nvPicPr>
          <p:cNvPr id="4" name="Billede 3" descr="Forstørrelsesglas - Wikipedia's Förstoringsglas as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0" b="98880" l="108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51" y="2238097"/>
            <a:ext cx="3174603" cy="453333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06824" y="2387600"/>
            <a:ext cx="2366682" cy="24354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VIA Biblioteker</a:t>
            </a:r>
            <a:endParaRPr lang="da-DK" sz="2400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37239" r="12863"/>
          <a:stretch/>
        </p:blipFill>
        <p:spPr>
          <a:xfrm rot="10800000">
            <a:off x="3981425" y="2205316"/>
            <a:ext cx="8210574" cy="4679578"/>
          </a:xfrm>
          <a:prstGeom prst="rect">
            <a:avLst/>
          </a:prstGeom>
        </p:spPr>
      </p:pic>
      <p:sp>
        <p:nvSpPr>
          <p:cNvPr id="6" name="Eksplosion 1 5"/>
          <p:cNvSpPr/>
          <p:nvPr/>
        </p:nvSpPr>
        <p:spPr>
          <a:xfrm>
            <a:off x="10408846" y="5074919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3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35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904564"/>
            <a:ext cx="12192000" cy="122816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Gå sammen i grupper på 3-4 personer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Præsenter dine ideer, og lyt aktivt på de andres ideer.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20937" y="5516880"/>
            <a:ext cx="61636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 skal 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berige</a:t>
            </a:r>
            <a:r>
              <a:rPr lang="da-DK" dirty="0" smtClean="0"/>
              <a:t> hinandens ideer ved f.eks. At spørge </a:t>
            </a:r>
            <a:r>
              <a:rPr lang="da-DK" sz="3200" dirty="0"/>
              <a:t>ja, og</a:t>
            </a:r>
            <a:r>
              <a:rPr lang="da-DK" sz="3200" dirty="0" smtClean="0"/>
              <a:t>…</a:t>
            </a:r>
          </a:p>
          <a:p>
            <a:r>
              <a:rPr lang="da-DK" sz="2000" dirty="0" smtClean="0"/>
              <a:t>I skal ikke dræbe ideer, ved f.eks. At sige ja, men</a:t>
            </a:r>
            <a:endParaRPr lang="da-DK" sz="2000" dirty="0"/>
          </a:p>
        </p:txBody>
      </p:sp>
      <p:sp>
        <p:nvSpPr>
          <p:cNvPr id="4" name="Eksplosion 1 3"/>
          <p:cNvSpPr/>
          <p:nvPr/>
        </p:nvSpPr>
        <p:spPr>
          <a:xfrm>
            <a:off x="9724913" y="4023360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94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Præsentation for alle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Grupperne vælger at præsentere en ide for alle</a:t>
            </a:r>
          </a:p>
          <a:p>
            <a:endParaRPr lang="da-DK" dirty="0"/>
          </a:p>
        </p:txBody>
      </p:sp>
      <p:sp>
        <p:nvSpPr>
          <p:cNvPr id="4" name="Eksplosion 1 3"/>
          <p:cNvSpPr/>
          <p:nvPr/>
        </p:nvSpPr>
        <p:spPr>
          <a:xfrm>
            <a:off x="9724913" y="4023360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296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8694" cy="1325563"/>
          </a:xfrm>
        </p:spPr>
        <p:txBody>
          <a:bodyPr/>
          <a:lstStyle/>
          <a:p>
            <a:r>
              <a:rPr lang="da-DK" dirty="0" smtClean="0"/>
              <a:t>Gruppearbejde med udgangspunkt i 4p model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Eksplosion 1 3"/>
          <p:cNvSpPr/>
          <p:nvPr/>
        </p:nvSpPr>
        <p:spPr>
          <a:xfrm>
            <a:off x="9724913" y="4023360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</a:t>
            </a:r>
            <a:r>
              <a:rPr lang="da-DK" dirty="0" smtClean="0"/>
              <a:t>0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06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8694" cy="1325563"/>
          </a:xfrm>
        </p:spPr>
        <p:txBody>
          <a:bodyPr/>
          <a:lstStyle/>
          <a:p>
            <a:r>
              <a:rPr lang="da-DK" dirty="0" smtClean="0"/>
              <a:t>Præsentation af koncepter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Lad os høre et par eksempler på hvordan jeres ideer har udviklet sig igennem 4d modellen.</a:t>
            </a:r>
          </a:p>
          <a:p>
            <a:endParaRPr lang="da-DK" dirty="0"/>
          </a:p>
        </p:txBody>
      </p:sp>
      <p:sp>
        <p:nvSpPr>
          <p:cNvPr id="4" name="Eksplosion 1 3"/>
          <p:cNvSpPr/>
          <p:nvPr/>
        </p:nvSpPr>
        <p:spPr>
          <a:xfrm>
            <a:off x="9724913" y="4023360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10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944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så nu??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a-DK" dirty="0" smtClean="0"/>
              <a:t>Hvordan får vi ideerne / koncepterne til at komme til live?</a:t>
            </a:r>
          </a:p>
          <a:p>
            <a:pPr lvl="1"/>
            <a:r>
              <a:rPr lang="da-DK" dirty="0" smtClean="0"/>
              <a:t>Kan du/I tage ideen med hjem og anvende direkte?</a:t>
            </a:r>
          </a:p>
          <a:p>
            <a:pPr lvl="1"/>
            <a:r>
              <a:rPr lang="da-DK" dirty="0" smtClean="0"/>
              <a:t>Skal du/I spørge din nærmeste leder hvordan ideen kan få lov til at leve?</a:t>
            </a:r>
          </a:p>
          <a:p>
            <a:pPr lvl="1"/>
            <a:r>
              <a:rPr lang="da-DK" dirty="0" smtClean="0"/>
              <a:t>Kan du/I tage ideen med til dit/jeres team?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Hvilke mulige handlinger ser du for at din/jeres ide skal blive til noget?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 smtClean="0"/>
          </a:p>
        </p:txBody>
      </p:sp>
      <p:sp>
        <p:nvSpPr>
          <p:cNvPr id="4" name="Eksplosion 1 3"/>
          <p:cNvSpPr/>
          <p:nvPr/>
        </p:nvSpPr>
        <p:spPr>
          <a:xfrm>
            <a:off x="9724913" y="4023360"/>
            <a:ext cx="1979407" cy="24312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</a:t>
            </a:r>
            <a:r>
              <a:rPr lang="da-DK" dirty="0" smtClean="0"/>
              <a:t> minutter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918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så nu??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a-DK" dirty="0" smtClean="0"/>
              <a:t>Hvordan får vi ideerne / koncepterne til at komme til live?</a:t>
            </a:r>
          </a:p>
          <a:p>
            <a:pPr lvl="1"/>
            <a:r>
              <a:rPr lang="da-DK" dirty="0" smtClean="0"/>
              <a:t>Kan du/I tage ideen med hjem og anvende direkte?</a:t>
            </a:r>
          </a:p>
          <a:p>
            <a:pPr lvl="1"/>
            <a:r>
              <a:rPr lang="da-DK" dirty="0" smtClean="0"/>
              <a:t>Skal du/I spørge din nærmeste leder hvordan ideen kan få lov til at leve?</a:t>
            </a:r>
          </a:p>
          <a:p>
            <a:pPr lvl="1"/>
            <a:r>
              <a:rPr lang="da-DK" dirty="0" smtClean="0"/>
              <a:t>Kan du/I tage ideen med til dit/jeres team?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Hvilke mulige handlinger ser du for at din/jeres ide skal blive til noget?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649546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Time + 10 min.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De får en opgave: Hvor kan du/vi bruge CO-Creation i VIA biblioteker?</a:t>
            </a:r>
          </a:p>
          <a:p>
            <a:r>
              <a:rPr lang="da-DK" dirty="0" smtClean="0"/>
              <a:t>Individuelt summer hver enkelt 3 minutter, og nedskriver på </a:t>
            </a:r>
            <a:r>
              <a:rPr lang="da-DK" dirty="0" err="1" smtClean="0"/>
              <a:t>postit</a:t>
            </a:r>
            <a:r>
              <a:rPr lang="da-DK" dirty="0" smtClean="0"/>
              <a:t> sedler</a:t>
            </a:r>
          </a:p>
          <a:p>
            <a:r>
              <a:rPr lang="da-DK" dirty="0" smtClean="0"/>
              <a:t>Gå sammen to og to 5-10 minutter de skal præsenterer ideerne for hinanden, og berige ideerne for hinanden… spørg ja, og… Vi vil maximere ideerne.</a:t>
            </a:r>
          </a:p>
          <a:p>
            <a:r>
              <a:rPr lang="da-DK" dirty="0" smtClean="0"/>
              <a:t>Ideerne præsenteres i plenum, og </a:t>
            </a:r>
            <a:r>
              <a:rPr lang="da-DK" dirty="0" err="1" smtClean="0"/>
              <a:t>facilitator</a:t>
            </a:r>
            <a:r>
              <a:rPr lang="da-DK" dirty="0" smtClean="0"/>
              <a:t> noterer på tavlen/eller post-it sedler. Sig kort din ide og hæng den op.</a:t>
            </a:r>
          </a:p>
          <a:p>
            <a:r>
              <a:rPr lang="da-DK" dirty="0" err="1" smtClean="0"/>
              <a:t>Facilitatoren</a:t>
            </a:r>
            <a:r>
              <a:rPr lang="da-DK" dirty="0" smtClean="0"/>
              <a:t> siger hvilke grupper vi kan se. (vi gør det sammen)</a:t>
            </a:r>
          </a:p>
          <a:p>
            <a:r>
              <a:rPr lang="da-DK" dirty="0" smtClean="0"/>
              <a:t>Nu vælger de et tema fra tavlen og går i grupper på minimum 3-4 personer</a:t>
            </a:r>
          </a:p>
          <a:p>
            <a:r>
              <a:rPr lang="da-DK" dirty="0" smtClean="0"/>
              <a:t>3-4 grupper formidler for de andre grupper….</a:t>
            </a:r>
          </a:p>
          <a:p>
            <a:pPr marL="0" indent="0">
              <a:buNone/>
            </a:pPr>
            <a:r>
              <a:rPr lang="da-DK" dirty="0" smtClean="0"/>
              <a:t>Grupperne arbejder </a:t>
            </a:r>
            <a:r>
              <a:rPr lang="da-DK" dirty="0" err="1" smtClean="0"/>
              <a:t>udfra</a:t>
            </a:r>
            <a:r>
              <a:rPr lang="da-DK" dirty="0" smtClean="0"/>
              <a:t> et a3 papir med de 4 p modellen på.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3194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Co-Create dit arbejdsliv</vt:lpstr>
      <vt:lpstr>Hvor kan du/vi bruge CO-Creation  i VIA biblioteker? Tænk selv og skriv ideer på post-it sedler</vt:lpstr>
      <vt:lpstr>Gå sammen i grupper på 3-4 personer  Præsenter dine ideer, og lyt aktivt på de andres ideer. </vt:lpstr>
      <vt:lpstr>Præsentation for alle</vt:lpstr>
      <vt:lpstr>Gruppearbejde med udgangspunkt i 4p model</vt:lpstr>
      <vt:lpstr>Præsentation af koncepter</vt:lpstr>
      <vt:lpstr>Hvad så nu??</vt:lpstr>
      <vt:lpstr>Hvad så nu??</vt:lpstr>
      <vt:lpstr>2. Time + 10 min.</vt:lpstr>
      <vt:lpstr>2. Time + 10 min.</vt:lpstr>
      <vt:lpstr>tidsplan</vt:lpstr>
    </vt:vector>
  </TitlesOfParts>
  <Company>VIA University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 for facilitering af</dc:title>
  <dc:creator>Ulla Buch Nilson (ULB) | VIA</dc:creator>
  <cp:lastModifiedBy>Signe Nielsen (SINI) | VIA</cp:lastModifiedBy>
  <cp:revision>16</cp:revision>
  <dcterms:created xsi:type="dcterms:W3CDTF">2018-09-26T11:45:49Z</dcterms:created>
  <dcterms:modified xsi:type="dcterms:W3CDTF">2018-12-05T14:21:51Z</dcterms:modified>
</cp:coreProperties>
</file>