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41"/>
  </p:notesMasterIdLst>
  <p:handoutMasterIdLst>
    <p:handoutMasterId r:id="rId42"/>
  </p:handoutMasterIdLst>
  <p:sldIdLst>
    <p:sldId id="256" r:id="rId2"/>
    <p:sldId id="307" r:id="rId3"/>
    <p:sldId id="261" r:id="rId4"/>
    <p:sldId id="262" r:id="rId5"/>
    <p:sldId id="278" r:id="rId6"/>
    <p:sldId id="279" r:id="rId7"/>
    <p:sldId id="280" r:id="rId8"/>
    <p:sldId id="276" r:id="rId9"/>
    <p:sldId id="281" r:id="rId10"/>
    <p:sldId id="274" r:id="rId11"/>
    <p:sldId id="267" r:id="rId12"/>
    <p:sldId id="275" r:id="rId13"/>
    <p:sldId id="277" r:id="rId14"/>
    <p:sldId id="268" r:id="rId15"/>
    <p:sldId id="283" r:id="rId16"/>
    <p:sldId id="272" r:id="rId17"/>
    <p:sldId id="284" r:id="rId18"/>
    <p:sldId id="270" r:id="rId19"/>
    <p:sldId id="273" r:id="rId20"/>
    <p:sldId id="312" r:id="rId21"/>
    <p:sldId id="271" r:id="rId22"/>
    <p:sldId id="285" r:id="rId23"/>
    <p:sldId id="287" r:id="rId24"/>
    <p:sldId id="308" r:id="rId25"/>
    <p:sldId id="310" r:id="rId26"/>
    <p:sldId id="309" r:id="rId27"/>
    <p:sldId id="291" r:id="rId28"/>
    <p:sldId id="292" r:id="rId29"/>
    <p:sldId id="311" r:id="rId30"/>
    <p:sldId id="294" r:id="rId31"/>
    <p:sldId id="295" r:id="rId32"/>
    <p:sldId id="296" r:id="rId33"/>
    <p:sldId id="297" r:id="rId34"/>
    <p:sldId id="298" r:id="rId35"/>
    <p:sldId id="299" r:id="rId36"/>
    <p:sldId id="301" r:id="rId37"/>
    <p:sldId id="302" r:id="rId38"/>
    <p:sldId id="304" r:id="rId39"/>
    <p:sldId id="306" r:id="rId40"/>
  </p:sldIdLst>
  <p:sldSz cx="12188825" cy="6858000"/>
  <p:notesSz cx="6797675" cy="9926638"/>
  <p:embeddedFontLst>
    <p:embeddedFont>
      <p:font typeface="VIA Type Office Light" panose="02000503000000020004" pitchFamily="2" charset="0"/>
      <p:regular r:id="rId43"/>
    </p:embeddedFont>
    <p:embeddedFont>
      <p:font typeface="Calibri" panose="020F0502020204030204" pitchFamily="34" charset="0"/>
      <p:regular r:id="rId44"/>
      <p:bold r:id="rId45"/>
      <p:italic r:id="rId46"/>
      <p:boldItalic r:id="rId47"/>
    </p:embeddedFont>
    <p:embeddedFont>
      <p:font typeface="VIA Type Office" panose="02000503000000020004" pitchFamily="2" charset="0"/>
      <p:regular r:id="rId48"/>
      <p:bold r:id="rId49"/>
      <p:italic r:id="rId50"/>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3" userDrawn="1">
          <p15:clr>
            <a:srgbClr val="A4A3A4"/>
          </p15:clr>
        </p15:guide>
        <p15:guide id="2" orient="horz" pos="368" userDrawn="1">
          <p15:clr>
            <a:srgbClr val="A4A3A4"/>
          </p15:clr>
        </p15:guide>
        <p15:guide id="3" orient="horz" pos="3965" userDrawn="1">
          <p15:clr>
            <a:srgbClr val="A4A3A4"/>
          </p15:clr>
        </p15:guide>
        <p15:guide id="4" orient="horz" pos="1207" userDrawn="1">
          <p15:clr>
            <a:srgbClr val="A4A3A4"/>
          </p15:clr>
        </p15:guide>
        <p15:guide id="5" orient="horz" pos="3680" userDrawn="1">
          <p15:clr>
            <a:srgbClr val="A4A3A4"/>
          </p15:clr>
        </p15:guide>
        <p15:guide id="6" pos="3930" userDrawn="1">
          <p15:clr>
            <a:srgbClr val="A4A3A4"/>
          </p15:clr>
        </p15:guide>
        <p15:guide id="7" pos="484" userDrawn="1">
          <p15:clr>
            <a:srgbClr val="A4A3A4"/>
          </p15:clr>
        </p15:guide>
        <p15:guide id="8" pos="2025" userDrawn="1">
          <p15:clr>
            <a:srgbClr val="A4A3A4"/>
          </p15:clr>
        </p15:guide>
        <p15:guide id="9" pos="2177" userDrawn="1">
          <p15:clr>
            <a:srgbClr val="A4A3A4"/>
          </p15:clr>
        </p15:guide>
        <p15:guide id="10" pos="3748" userDrawn="1">
          <p15:clr>
            <a:srgbClr val="A4A3A4"/>
          </p15:clr>
        </p15:guide>
        <p15:guide id="11" pos="5472" userDrawn="1">
          <p15:clr>
            <a:srgbClr val="A4A3A4"/>
          </p15:clr>
        </p15:guide>
        <p15:guide id="12" pos="5653" userDrawn="1">
          <p15:clr>
            <a:srgbClr val="A4A3A4"/>
          </p15:clr>
        </p15:guide>
        <p15:guide id="13" pos="71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54" autoAdjust="0"/>
    <p:restoredTop sz="74224" autoAdjust="0"/>
  </p:normalViewPr>
  <p:slideViewPr>
    <p:cSldViewPr snapToObjects="1" showGuides="1">
      <p:cViewPr varScale="1">
        <p:scale>
          <a:sx n="82" d="100"/>
          <a:sy n="82" d="100"/>
        </p:scale>
        <p:origin x="678" y="96"/>
      </p:cViewPr>
      <p:guideLst>
        <p:guide orient="horz" pos="1593"/>
        <p:guide orient="horz" pos="368"/>
        <p:guide orient="horz" pos="3965"/>
        <p:guide orient="horz" pos="1207"/>
        <p:guide orient="horz" pos="3680"/>
        <p:guide pos="3930"/>
        <p:guide pos="484"/>
        <p:guide pos="2025"/>
        <p:guide pos="2177"/>
        <p:guide pos="3748"/>
        <p:guide pos="5472"/>
        <p:guide pos="5653"/>
        <p:guide pos="719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DFD571A-A8C0-4824-81FE-B1B31B540C8A}" type="datetimeFigureOut">
              <a:rPr lang="da-DK" smtClean="0"/>
              <a:t>18-12-2018</a:t>
            </a:fld>
            <a:endParaRPr lang="da-DK"/>
          </a:p>
        </p:txBody>
      </p:sp>
      <p:sp>
        <p:nvSpPr>
          <p:cNvPr id="4" name="Pladsholder til sidefod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2C4571C-0FB8-433D-8AAC-4D42AC5B3EA4}" type="slidenum">
              <a:rPr lang="da-DK" smtClean="0"/>
              <a:t>‹nr.›</a:t>
            </a:fld>
            <a:endParaRPr lang="da-DK"/>
          </a:p>
        </p:txBody>
      </p:sp>
    </p:spTree>
    <p:extLst>
      <p:ext uri="{BB962C8B-B14F-4D97-AF65-F5344CB8AC3E}">
        <p14:creationId xmlns:p14="http://schemas.microsoft.com/office/powerpoint/2010/main" val="4091748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VIA Type Office" panose="020B0604020202020204" charset="0"/>
              </a:defRPr>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VIA Type Office" panose="020B0604020202020204" charset="0"/>
              </a:defRPr>
            </a:lvl1pPr>
          </a:lstStyle>
          <a:p>
            <a:fld id="{0956380D-191E-4967-9FAB-88D89A5831CE}" type="datetimeFigureOut">
              <a:rPr lang="da-DK" smtClean="0"/>
              <a:pPr/>
              <a:t>18-12-2018</a:t>
            </a:fld>
            <a:endParaRPr lang="da-DK" dirty="0"/>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da-DK"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VIA Type Office" panose="020B0604020202020204" charset="0"/>
              </a:defRPr>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VIA Type Office" panose="020B0604020202020204" charset="0"/>
              </a:defRPr>
            </a:lvl1pPr>
          </a:lstStyle>
          <a:p>
            <a:fld id="{AC00183A-898A-47CA-ACA5-7AAC5C5D8973}" type="slidenum">
              <a:rPr lang="da-DK" smtClean="0"/>
              <a:pPr/>
              <a:t>‹nr.›</a:t>
            </a:fld>
            <a:endParaRPr lang="da-DK" dirty="0"/>
          </a:p>
        </p:txBody>
      </p:sp>
    </p:spTree>
    <p:extLst>
      <p:ext uri="{BB962C8B-B14F-4D97-AF65-F5344CB8AC3E}">
        <p14:creationId xmlns:p14="http://schemas.microsoft.com/office/powerpoint/2010/main" val="72953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IA Type Office" panose="020B0604020202020204" charset="0"/>
        <a:ea typeface="+mn-ea"/>
        <a:cs typeface="+mn-cs"/>
      </a:defRPr>
    </a:lvl1pPr>
    <a:lvl2pPr marL="457200" algn="l" defTabSz="914400" rtl="0" eaLnBrk="1" latinLnBrk="0" hangingPunct="1">
      <a:defRPr sz="1200" kern="1200">
        <a:solidFill>
          <a:schemeClr val="tx1"/>
        </a:solidFill>
        <a:latin typeface="VIA Type Office" panose="020B0604020202020204" charset="0"/>
        <a:ea typeface="+mn-ea"/>
        <a:cs typeface="+mn-cs"/>
      </a:defRPr>
    </a:lvl2pPr>
    <a:lvl3pPr marL="914400" algn="l" defTabSz="914400" rtl="0" eaLnBrk="1" latinLnBrk="0" hangingPunct="1">
      <a:defRPr sz="1200" kern="1200">
        <a:solidFill>
          <a:schemeClr val="tx1"/>
        </a:solidFill>
        <a:latin typeface="VIA Type Office" panose="020B0604020202020204" charset="0"/>
        <a:ea typeface="+mn-ea"/>
        <a:cs typeface="+mn-cs"/>
      </a:defRPr>
    </a:lvl3pPr>
    <a:lvl4pPr marL="1371600" algn="l" defTabSz="914400" rtl="0" eaLnBrk="1" latinLnBrk="0" hangingPunct="1">
      <a:defRPr sz="1200" kern="1200">
        <a:solidFill>
          <a:schemeClr val="tx1"/>
        </a:solidFill>
        <a:latin typeface="VIA Type Office" panose="020B0604020202020204" charset="0"/>
        <a:ea typeface="+mn-ea"/>
        <a:cs typeface="+mn-cs"/>
      </a:defRPr>
    </a:lvl4pPr>
    <a:lvl5pPr marL="1828800" algn="l" defTabSz="914400" rtl="0" eaLnBrk="1" latinLnBrk="0" hangingPunct="1">
      <a:defRPr sz="1200" kern="1200">
        <a:solidFill>
          <a:schemeClr val="tx1"/>
        </a:solidFill>
        <a:latin typeface="VIA Type Office" panose="020B060402020202020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2687"/>
          </a:xfrm>
        </p:spPr>
      </p:sp>
      <p:sp>
        <p:nvSpPr>
          <p:cNvPr id="3" name="Notes Placeholder 2"/>
          <p:cNvSpPr>
            <a:spLocks noGrp="1"/>
          </p:cNvSpPr>
          <p:nvPr>
            <p:ph type="body" idx="1"/>
          </p:nvPr>
        </p:nvSpPr>
        <p:spPr/>
        <p:txBody>
          <a:bodyPr/>
          <a:lstStyle/>
          <a:p>
            <a:r>
              <a:rPr lang="da-DK" b="1" dirty="0" smtClean="0">
                <a:solidFill>
                  <a:srgbClr val="FF0000"/>
                </a:solidFill>
              </a:rPr>
              <a:t>Maria</a:t>
            </a:r>
          </a:p>
          <a:p>
            <a:r>
              <a:rPr lang="da-DK" dirty="0" smtClean="0"/>
              <a:t>Hvorfor </a:t>
            </a:r>
            <a:r>
              <a:rPr lang="da-DK" dirty="0" err="1" smtClean="0"/>
              <a:t>co-crea</a:t>
            </a:r>
            <a:r>
              <a:rPr lang="da-DK" dirty="0" smtClean="0"/>
              <a:t>, hvorfor nu, hvorfor alle?</a:t>
            </a:r>
          </a:p>
          <a:p>
            <a:r>
              <a:rPr lang="da-DK" dirty="0" smtClean="0"/>
              <a:t>Krav om kompetenceudvikling af personale i aktuelt </a:t>
            </a:r>
            <a:r>
              <a:rPr lang="da-DK" dirty="0" err="1" smtClean="0"/>
              <a:t>co-crea</a:t>
            </a:r>
            <a:r>
              <a:rPr lang="da-DK" dirty="0" smtClean="0"/>
              <a:t> DEFF projekt - indenfor projektets tidsramme</a:t>
            </a:r>
          </a:p>
          <a:p>
            <a:r>
              <a:rPr lang="da-DK" dirty="0" smtClean="0"/>
              <a:t>Projektgruppen og ledergruppen har ønsket at alle medarbejdere kender til de overvejelser man skal gøres sig </a:t>
            </a:r>
            <a:r>
              <a:rPr lang="da-DK" dirty="0" err="1" smtClean="0"/>
              <a:t>ifm</a:t>
            </a:r>
            <a:r>
              <a:rPr lang="da-DK" dirty="0" smtClean="0"/>
              <a:t> </a:t>
            </a:r>
            <a:r>
              <a:rPr lang="da-DK" dirty="0" err="1" smtClean="0"/>
              <a:t>co-creation</a:t>
            </a:r>
            <a:r>
              <a:rPr lang="da-DK" dirty="0" smtClean="0"/>
              <a:t> </a:t>
            </a:r>
          </a:p>
          <a:p>
            <a:pPr lvl="1"/>
            <a:r>
              <a:rPr lang="da-DK" dirty="0" smtClean="0"/>
              <a:t>Ud fra ønsket om at VIA Biblioteker øger brugerinddragelse i vores daglige arbejde</a:t>
            </a:r>
          </a:p>
          <a:p>
            <a:r>
              <a:rPr lang="da-DK" dirty="0" smtClean="0"/>
              <a:t>For at alle får samme forudsætninger og muligheder for at indgå i projekter – store som små</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 behøver ikke vores store forkromede projekter – men kan også være det at gå en runde i kantinen og få feedback på en</a:t>
            </a:r>
            <a:r>
              <a:rPr lang="da-DK" baseline="0" dirty="0" smtClean="0"/>
              <a:t> skrivelse fra biblioteket – ”hvordan læser du dette”?</a:t>
            </a:r>
            <a:r>
              <a:rPr lang="da-DK" dirty="0" smtClean="0"/>
              <a:t> </a:t>
            </a:r>
          </a:p>
          <a:p>
            <a:endParaRPr lang="da-DK" dirty="0" smtClean="0"/>
          </a:p>
          <a:p>
            <a:r>
              <a:rPr lang="da-DK" dirty="0" smtClean="0"/>
              <a:t>Co-</a:t>
            </a:r>
            <a:r>
              <a:rPr lang="da-DK" dirty="0" err="1" smtClean="0"/>
              <a:t>crea</a:t>
            </a:r>
            <a:r>
              <a:rPr lang="da-DK" dirty="0" smtClean="0"/>
              <a:t> - Også eksisterende produkter</a:t>
            </a:r>
          </a:p>
          <a:p>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VIA Type Office" panose="020B0604020202020204" charset="0"/>
                <a:ea typeface="+mn-ea"/>
                <a:cs typeface="+mn-cs"/>
              </a:rPr>
              <a:t>Hvornår </a:t>
            </a:r>
            <a:r>
              <a:rPr lang="da-DK" sz="1200" kern="1200" dirty="0" err="1" smtClean="0">
                <a:solidFill>
                  <a:schemeClr val="tx1"/>
                </a:solidFill>
                <a:effectLst/>
                <a:latin typeface="VIA Type Office" panose="020B0604020202020204" charset="0"/>
                <a:ea typeface="+mn-ea"/>
                <a:cs typeface="+mn-cs"/>
              </a:rPr>
              <a:t>co-creater</a:t>
            </a:r>
            <a:r>
              <a:rPr lang="da-DK" sz="1200" kern="1200" dirty="0" smtClean="0">
                <a:solidFill>
                  <a:schemeClr val="tx1"/>
                </a:solidFill>
                <a:effectLst/>
                <a:latin typeface="VIA Type Office" panose="020B0604020202020204" charset="0"/>
                <a:ea typeface="+mn-ea"/>
                <a:cs typeface="+mn-cs"/>
              </a:rPr>
              <a:t> vi? – Lad være med at tænke så meget over det – bare vær opmærksom over for lånerne/brugerne – hvis det ikke er noget man selv kan være primus motor i at få ændret, så bær det videre til den eller det team, der kan.</a:t>
            </a:r>
          </a:p>
          <a:p>
            <a:endParaRPr lang="da-DK" dirty="0"/>
          </a:p>
        </p:txBody>
      </p:sp>
      <p:sp>
        <p:nvSpPr>
          <p:cNvPr id="4" name="Slide Number Placeholder 3"/>
          <p:cNvSpPr>
            <a:spLocks noGrp="1"/>
          </p:cNvSpPr>
          <p:nvPr>
            <p:ph type="sldNum" sz="quarter" idx="10"/>
          </p:nvPr>
        </p:nvSpPr>
        <p:spPr/>
        <p:txBody>
          <a:bodyPr/>
          <a:lstStyle/>
          <a:p>
            <a:fld id="{AC00183A-898A-47CA-ACA5-7AAC5C5D8973}" type="slidenum">
              <a:rPr lang="da-DK" smtClean="0"/>
              <a:t>1</a:t>
            </a:fld>
            <a:endParaRPr lang="da-DK" dirty="0"/>
          </a:p>
        </p:txBody>
      </p:sp>
    </p:spTree>
    <p:extLst>
      <p:ext uri="{BB962C8B-B14F-4D97-AF65-F5344CB8AC3E}">
        <p14:creationId xmlns:p14="http://schemas.microsoft.com/office/powerpoint/2010/main" val="1047073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Signe</a:t>
            </a:r>
          </a:p>
          <a:p>
            <a:r>
              <a:rPr lang="da-DK" dirty="0" smtClean="0"/>
              <a:t>Ikke en kogebog – men pejlemærker</a:t>
            </a:r>
          </a:p>
          <a:p>
            <a:r>
              <a:rPr lang="da-DK" baseline="0" dirty="0" smtClean="0"/>
              <a:t>Pejlemærker man kan orientere sig efter, når man skal justere og vurdere og diskutere modellens dele i forhold til hinanden</a:t>
            </a: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En model over </a:t>
            </a:r>
            <a:r>
              <a:rPr lang="da-DK" baseline="0" dirty="0" err="1" smtClean="0"/>
              <a:t>best</a:t>
            </a:r>
            <a:r>
              <a:rPr lang="da-DK" baseline="0" dirty="0" smtClean="0"/>
              <a:t> </a:t>
            </a:r>
            <a:r>
              <a:rPr lang="da-DK" baseline="0" dirty="0" err="1" smtClean="0"/>
              <a:t>fit</a:t>
            </a:r>
            <a:r>
              <a:rPr lang="da-DK" baseline="0" dirty="0" smtClean="0"/>
              <a:t>?</a:t>
            </a:r>
          </a:p>
          <a:p>
            <a:endParaRPr lang="da-DK" dirty="0" smtClean="0"/>
          </a:p>
          <a:p>
            <a:r>
              <a:rPr lang="da-DK" dirty="0" smtClean="0"/>
              <a:t>Christian</a:t>
            </a:r>
            <a:r>
              <a:rPr lang="da-DK" baseline="0" dirty="0" smtClean="0"/>
              <a:t> har udviklet model/pejlemærkerne på baggrund af projektet – de fandtes altså ikke, da vi gik i gang… </a:t>
            </a:r>
          </a:p>
          <a:p>
            <a:r>
              <a:rPr lang="da-DK" baseline="0" dirty="0" smtClean="0"/>
              <a:t>Men det er den ”model” i skal tage udgangspunkt i.</a:t>
            </a:r>
          </a:p>
          <a:p>
            <a:endParaRPr lang="da-DK" baseline="0" dirty="0" smtClean="0"/>
          </a:p>
          <a:p>
            <a:r>
              <a:rPr lang="da-DK" baseline="0" dirty="0" smtClean="0"/>
              <a:t>Pointe: Hvorfor – </a:t>
            </a:r>
            <a:r>
              <a:rPr lang="da-DK" baseline="0" dirty="0" err="1" smtClean="0"/>
              <a:t>bl.a</a:t>
            </a:r>
            <a:r>
              <a:rPr lang="da-DK" baseline="0" dirty="0" smtClean="0"/>
              <a:t> her man skal tænke over kvalitet, legitimitet og </a:t>
            </a:r>
            <a:r>
              <a:rPr lang="da-DK" baseline="0" dirty="0" smtClean="0"/>
              <a:t>effektivitet. Undersøge udvikle, udføre</a:t>
            </a:r>
            <a:endParaRPr lang="da-DK" baseline="0" dirty="0" smtClean="0"/>
          </a:p>
          <a:p>
            <a:r>
              <a:rPr lang="da-DK" baseline="0" dirty="0" smtClean="0"/>
              <a:t>Partnere: Hvad er det for nogle studerende vi vil arbejde sammen med – og bliver det måske nødvendigt at rekruttere nye undervejs?</a:t>
            </a:r>
          </a:p>
          <a:p>
            <a:r>
              <a:rPr lang="da-DK" baseline="0" dirty="0" smtClean="0"/>
              <a:t>Processer: Hvordan får vi deltagernes ressourcer bragt i spil? Hvordan håndterer vi uenigheder?</a:t>
            </a:r>
          </a:p>
          <a:p>
            <a:r>
              <a:rPr lang="da-DK" baseline="0" dirty="0" smtClean="0"/>
              <a:t>Produkt: Er det defineret på forhånd?</a:t>
            </a:r>
          </a:p>
          <a:p>
            <a:endParaRPr lang="da-DK" baseline="0" dirty="0" smtClean="0"/>
          </a:p>
          <a:p>
            <a:r>
              <a:rPr lang="da-DK" baseline="0" dirty="0" smtClean="0"/>
              <a:t>Ofte starter man med pointen, - men det er ikke altid tilfældet</a:t>
            </a:r>
          </a:p>
          <a:p>
            <a:endParaRPr lang="da-DK" baseline="0" dirty="0" smtClean="0"/>
          </a:p>
        </p:txBody>
      </p:sp>
      <p:sp>
        <p:nvSpPr>
          <p:cNvPr id="4" name="Pladsholder til slidenummer 3"/>
          <p:cNvSpPr>
            <a:spLocks noGrp="1"/>
          </p:cNvSpPr>
          <p:nvPr>
            <p:ph type="sldNum" sz="quarter" idx="10"/>
          </p:nvPr>
        </p:nvSpPr>
        <p:spPr/>
        <p:txBody>
          <a:bodyPr/>
          <a:lstStyle/>
          <a:p>
            <a:fld id="{AC00183A-898A-47CA-ACA5-7AAC5C5D8973}" type="slidenum">
              <a:rPr lang="da-DK" smtClean="0"/>
              <a:pPr/>
              <a:t>10</a:t>
            </a:fld>
            <a:endParaRPr lang="da-DK" dirty="0"/>
          </a:p>
        </p:txBody>
      </p:sp>
    </p:spTree>
    <p:extLst>
      <p:ext uri="{BB962C8B-B14F-4D97-AF65-F5344CB8AC3E}">
        <p14:creationId xmlns:p14="http://schemas.microsoft.com/office/powerpoint/2010/main" val="3113451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Signe s. 20</a:t>
            </a:r>
          </a:p>
          <a:p>
            <a:r>
              <a:rPr lang="da-DK" b="1" dirty="0" smtClean="0"/>
              <a:t>Undersøge: </a:t>
            </a:r>
            <a:r>
              <a:rPr lang="da-DK" dirty="0" smtClean="0"/>
              <a:t>kan</a:t>
            </a:r>
            <a:r>
              <a:rPr lang="da-DK" baseline="0" dirty="0" smtClean="0"/>
              <a:t> være sådan lidt tilfredshedsundersøgelsesagtigt. </a:t>
            </a:r>
            <a:r>
              <a:rPr lang="da-DK" b="1" baseline="0" dirty="0" smtClean="0"/>
              <a:t>Men kan også være meget antropologisk </a:t>
            </a:r>
            <a:r>
              <a:rPr lang="da-DK" baseline="0" dirty="0" smtClean="0"/>
              <a:t>– hvordan kan de produkter og services vi har til dem – også bruges </a:t>
            </a:r>
            <a:r>
              <a:rPr lang="da-DK" baseline="0" dirty="0" smtClean="0">
                <a:sym typeface="Wingdings" panose="05000000000000000000" pitchFamily="2" charset="2"/>
              </a:rPr>
              <a:t> </a:t>
            </a:r>
            <a:r>
              <a:rPr lang="da-DK" i="1" baseline="0" dirty="0" smtClean="0">
                <a:sym typeface="Wingdings" panose="05000000000000000000" pitchFamily="2" charset="2"/>
              </a:rPr>
              <a:t>(men udvikler vi så noget – bliver vi måske bare klogere?)</a:t>
            </a:r>
          </a:p>
          <a:p>
            <a:r>
              <a:rPr lang="da-DK" b="1" baseline="0" dirty="0" smtClean="0">
                <a:sym typeface="Wingdings" panose="05000000000000000000" pitchFamily="2" charset="2"/>
              </a:rPr>
              <a:t>Udføre: </a:t>
            </a:r>
            <a:r>
              <a:rPr lang="da-DK" b="0" baseline="0" dirty="0" smtClean="0">
                <a:sym typeface="Wingdings" panose="05000000000000000000" pitchFamily="2" charset="2"/>
              </a:rPr>
              <a:t>Vi vil gerne have brugerne til at gøre noget de kan lære af??? Skal de lave produkter, der kan motivere andre eller skal de lave produkter de kan lære af??? </a:t>
            </a:r>
            <a:r>
              <a:rPr lang="da-DK" b="0" i="1" baseline="0" dirty="0" smtClean="0">
                <a:sym typeface="Wingdings" panose="05000000000000000000" pitchFamily="2" charset="2"/>
              </a:rPr>
              <a:t>Er det så ikke lidt </a:t>
            </a:r>
            <a:r>
              <a:rPr lang="da-DK" b="0" i="1" baseline="0" dirty="0" err="1" smtClean="0">
                <a:sym typeface="Wingdings" panose="05000000000000000000" pitchFamily="2" charset="2"/>
              </a:rPr>
              <a:t>pseudo</a:t>
            </a:r>
            <a:r>
              <a:rPr lang="da-DK" b="0" i="1" baseline="0" dirty="0" smtClean="0">
                <a:sym typeface="Wingdings" panose="05000000000000000000" pitchFamily="2" charset="2"/>
              </a:rPr>
              <a:t> og snyd? Eller er det bare at styrke biblioteket som læringsrum?</a:t>
            </a:r>
          </a:p>
          <a:p>
            <a:r>
              <a:rPr lang="da-DK" b="1" baseline="0" dirty="0" smtClean="0">
                <a:sym typeface="Wingdings" panose="05000000000000000000" pitchFamily="2" charset="2"/>
              </a:rPr>
              <a:t>Udvikle: </a:t>
            </a:r>
            <a:r>
              <a:rPr lang="da-DK" b="0" baseline="0" dirty="0" smtClean="0">
                <a:sym typeface="Wingdings" panose="05000000000000000000" pitchFamily="2" charset="2"/>
              </a:rPr>
              <a:t>Ofte med effektivitet, legitimitet og kvalitet for øje</a:t>
            </a:r>
          </a:p>
          <a:p>
            <a:r>
              <a:rPr lang="da-DK" b="0" baseline="0" dirty="0" smtClean="0">
                <a:sym typeface="Wingdings" panose="05000000000000000000" pitchFamily="2" charset="2"/>
              </a:rPr>
              <a:t>	læringsrum – understøtte under</a:t>
            </a:r>
            <a:endParaRPr lang="da-DK" b="0" dirty="0" smtClean="0"/>
          </a:p>
        </p:txBody>
      </p:sp>
      <p:sp>
        <p:nvSpPr>
          <p:cNvPr id="4" name="Pladsholder til slidenummer 3"/>
          <p:cNvSpPr>
            <a:spLocks noGrp="1"/>
          </p:cNvSpPr>
          <p:nvPr>
            <p:ph type="sldNum" sz="quarter" idx="10"/>
          </p:nvPr>
        </p:nvSpPr>
        <p:spPr/>
        <p:txBody>
          <a:bodyPr/>
          <a:lstStyle/>
          <a:p>
            <a:fld id="{AC00183A-898A-47CA-ACA5-7AAC5C5D8973}" type="slidenum">
              <a:rPr lang="da-DK" smtClean="0"/>
              <a:pPr/>
              <a:t>11</a:t>
            </a:fld>
            <a:endParaRPr lang="da-DK" dirty="0"/>
          </a:p>
        </p:txBody>
      </p:sp>
    </p:spTree>
    <p:extLst>
      <p:ext uri="{BB962C8B-B14F-4D97-AF65-F5344CB8AC3E}">
        <p14:creationId xmlns:p14="http://schemas.microsoft.com/office/powerpoint/2010/main" val="1475202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Signe</a:t>
            </a:r>
          </a:p>
          <a:p>
            <a:r>
              <a:rPr lang="da-DK" dirty="0" smtClean="0"/>
              <a:t>Christian</a:t>
            </a:r>
            <a:r>
              <a:rPr lang="da-DK" baseline="0" dirty="0" smtClean="0"/>
              <a:t> har udviklet model på baggrund af projektet.</a:t>
            </a:r>
          </a:p>
          <a:p>
            <a:r>
              <a:rPr lang="da-DK" baseline="0" dirty="0" err="1" smtClean="0"/>
              <a:t>Deff</a:t>
            </a:r>
            <a:r>
              <a:rPr lang="da-DK" baseline="0" dirty="0" smtClean="0"/>
              <a:t> projektet har haft en dynamisk til gang til </a:t>
            </a:r>
            <a:r>
              <a:rPr lang="da-DK" baseline="0" dirty="0" err="1" smtClean="0"/>
              <a:t>co-creation</a:t>
            </a:r>
            <a:r>
              <a:rPr lang="da-DK" baseline="0" dirty="0" smtClean="0"/>
              <a:t>.</a:t>
            </a:r>
          </a:p>
          <a:p>
            <a:r>
              <a:rPr lang="da-DK" baseline="0" dirty="0" smtClean="0"/>
              <a:t>En model over </a:t>
            </a:r>
            <a:r>
              <a:rPr lang="da-DK" baseline="0" dirty="0" err="1" smtClean="0"/>
              <a:t>best</a:t>
            </a:r>
            <a:r>
              <a:rPr lang="da-DK" baseline="0" dirty="0" smtClean="0"/>
              <a:t> </a:t>
            </a:r>
            <a:r>
              <a:rPr lang="da-DK" baseline="0" dirty="0" err="1" smtClean="0"/>
              <a:t>fit</a:t>
            </a:r>
            <a:r>
              <a:rPr lang="da-DK" baseline="0" dirty="0" smtClean="0"/>
              <a:t>?</a:t>
            </a:r>
          </a:p>
          <a:p>
            <a:r>
              <a:rPr lang="da-DK" baseline="0" dirty="0" smtClean="0"/>
              <a:t>Pejlemærker man kan orientere sig efter, når man skal justere og vurdere og diskutere modellens dele i forhold til hinanden</a:t>
            </a:r>
            <a:endParaRPr lang="da-DK" dirty="0" smtClean="0"/>
          </a:p>
          <a:p>
            <a:r>
              <a:rPr lang="da-DK" dirty="0" smtClean="0"/>
              <a:t>Pointe: formål og pointe</a:t>
            </a:r>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12</a:t>
            </a:fld>
            <a:endParaRPr lang="da-DK" dirty="0"/>
          </a:p>
        </p:txBody>
      </p:sp>
    </p:spTree>
    <p:extLst>
      <p:ext uri="{BB962C8B-B14F-4D97-AF65-F5344CB8AC3E}">
        <p14:creationId xmlns:p14="http://schemas.microsoft.com/office/powerpoint/2010/main" val="2908746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lgn="l" defTabSz="914400" rtl="0" eaLnBrk="1" latinLnBrk="0" hangingPunct="1">
              <a:lnSpc>
                <a:spcPct val="100000"/>
              </a:lnSpc>
              <a:spcBef>
                <a:spcPts val="600"/>
              </a:spcBef>
              <a:buFont typeface="VIA Type Office" panose="02000503000000020004" pitchFamily="2" charset="0"/>
              <a:buNone/>
            </a:pPr>
            <a:r>
              <a:rPr lang="da-DK" sz="1200" kern="1200" spc="-100" baseline="0" noProof="0" dirty="0" smtClean="0">
                <a:solidFill>
                  <a:schemeClr val="tx1"/>
                </a:solidFill>
                <a:latin typeface="VIA Type Office" panose="020B0604020202020204" charset="0"/>
                <a:ea typeface="+mn-ea"/>
                <a:cs typeface="+mn-cs"/>
              </a:rPr>
              <a:t>Signe s. 24</a:t>
            </a:r>
          </a:p>
          <a:p>
            <a:pPr marL="0" indent="0" algn="l" defTabSz="914400" rtl="0" eaLnBrk="1" latinLnBrk="0" hangingPunct="1">
              <a:lnSpc>
                <a:spcPct val="100000"/>
              </a:lnSpc>
              <a:spcBef>
                <a:spcPts val="600"/>
              </a:spcBef>
              <a:buFont typeface="VIA Type Office" panose="02000503000000020004" pitchFamily="2" charset="0"/>
              <a:buNone/>
            </a:pPr>
            <a:r>
              <a:rPr lang="da-DK" sz="1200" b="1" kern="1200" spc="-100" baseline="0" noProof="0" dirty="0" smtClean="0">
                <a:solidFill>
                  <a:schemeClr val="tx1"/>
                </a:solidFill>
                <a:latin typeface="VIA Type Office" panose="020B0604020202020204" charset="0"/>
                <a:ea typeface="+mn-ea"/>
                <a:cs typeface="+mn-cs"/>
              </a:rPr>
              <a:t>Brugersegmenter: </a:t>
            </a:r>
            <a:r>
              <a:rPr lang="da-DK" sz="1200" kern="1200" spc="-100" baseline="0" noProof="0" dirty="0" smtClean="0">
                <a:solidFill>
                  <a:schemeClr val="tx1"/>
                </a:solidFill>
                <a:latin typeface="VIA Type Office" panose="020B0604020202020204" charset="0"/>
                <a:ea typeface="+mn-ea"/>
                <a:cs typeface="+mn-cs"/>
              </a:rPr>
              <a:t>er der nogle bestemte kompetencer vi gerne vil have, skal de være erfarne, ikke erfarne? Lærestuderende /animationsdesign </a:t>
            </a:r>
          </a:p>
          <a:p>
            <a:pPr marL="0" indent="0" algn="l" defTabSz="914400" rtl="0" eaLnBrk="1" latinLnBrk="0" hangingPunct="1">
              <a:lnSpc>
                <a:spcPct val="100000"/>
              </a:lnSpc>
              <a:spcBef>
                <a:spcPts val="600"/>
              </a:spcBef>
              <a:buFont typeface="VIA Type Office" panose="02000503000000020004" pitchFamily="2" charset="0"/>
              <a:buNone/>
            </a:pPr>
            <a:r>
              <a:rPr lang="da-DK" sz="1200" b="1" kern="1200" spc="-100" baseline="0" noProof="0" dirty="0" smtClean="0">
                <a:solidFill>
                  <a:schemeClr val="tx1"/>
                </a:solidFill>
                <a:latin typeface="VIA Type Office" panose="020B0604020202020204" charset="0"/>
                <a:ea typeface="+mn-ea"/>
                <a:cs typeface="+mn-cs"/>
              </a:rPr>
              <a:t>Hvordan vil vi rekruttere dem? </a:t>
            </a:r>
            <a:r>
              <a:rPr lang="da-DK" sz="1200" b="0" kern="1200" spc="-100" baseline="0" noProof="0" dirty="0" smtClean="0">
                <a:solidFill>
                  <a:schemeClr val="tx1"/>
                </a:solidFill>
                <a:latin typeface="VIA Type Office" panose="020B0604020202020204" charset="0"/>
                <a:ea typeface="+mn-ea"/>
                <a:cs typeface="+mn-cs"/>
              </a:rPr>
              <a:t>Åben invitation (mere eller mindre), pege på  nogen, studenterorganisationer, </a:t>
            </a:r>
          </a:p>
          <a:p>
            <a:pPr marL="0" marR="0" lvl="0" indent="0" algn="l" defTabSz="914400" rtl="0" eaLnBrk="1" fontAlgn="auto" latinLnBrk="0" hangingPunct="1">
              <a:lnSpc>
                <a:spcPct val="100000"/>
              </a:lnSpc>
              <a:spcBef>
                <a:spcPts val="600"/>
              </a:spcBef>
              <a:spcAft>
                <a:spcPts val="0"/>
              </a:spcAft>
              <a:buClrTx/>
              <a:buSzTx/>
              <a:buFont typeface="VIA Type Office" panose="02000503000000020004" pitchFamily="2" charset="0"/>
              <a:buNone/>
              <a:tabLst/>
              <a:defRPr/>
            </a:pPr>
            <a:r>
              <a:rPr lang="da-DK" sz="1200" b="1" dirty="0" smtClean="0"/>
              <a:t>Hvordan kan vi motivere dem / hvad motiverer dem til at deltage? </a:t>
            </a:r>
            <a:r>
              <a:rPr lang="da-DK" sz="1200" b="0" dirty="0" smtClean="0"/>
              <a:t>Personlig interesse (man kan miste den), det sociale (jeg kan alligevel ikke lide de andre), løn (man kan sige op), en karakter (fagets læringsmål kan sætte begrænsninger), ”tvang”</a:t>
            </a:r>
            <a:endParaRPr lang="da-DK" sz="1200" b="1" dirty="0" smtClean="0"/>
          </a:p>
          <a:p>
            <a:pPr marL="0" indent="0" algn="l" defTabSz="914400" rtl="0" eaLnBrk="1" latinLnBrk="0" hangingPunct="1">
              <a:lnSpc>
                <a:spcPct val="100000"/>
              </a:lnSpc>
              <a:spcBef>
                <a:spcPts val="600"/>
              </a:spcBef>
              <a:buFont typeface="VIA Type Office" panose="02000503000000020004" pitchFamily="2" charset="0"/>
              <a:buNone/>
            </a:pPr>
            <a:r>
              <a:rPr lang="da-DK" sz="1200" b="0" kern="1200" spc="-100" baseline="0" noProof="0" dirty="0" smtClean="0">
                <a:solidFill>
                  <a:schemeClr val="tx1"/>
                </a:solidFill>
                <a:latin typeface="VIA Type Office" panose="020B0604020202020204" charset="0"/>
                <a:ea typeface="+mn-ea"/>
                <a:cs typeface="+mn-cs"/>
              </a:rPr>
              <a:t> </a:t>
            </a:r>
          </a:p>
          <a:p>
            <a:pPr marL="0" indent="0" algn="l" defTabSz="914400" rtl="0" eaLnBrk="1" latinLnBrk="0" hangingPunct="1">
              <a:lnSpc>
                <a:spcPct val="100000"/>
              </a:lnSpc>
              <a:spcBef>
                <a:spcPts val="600"/>
              </a:spcBef>
              <a:buFont typeface="VIA Type Office" panose="02000503000000020004" pitchFamily="2" charset="0"/>
              <a:buNone/>
            </a:pPr>
            <a:r>
              <a:rPr lang="da-DK" sz="1200" kern="1200" spc="-100" baseline="0" noProof="0" dirty="0" smtClean="0">
                <a:solidFill>
                  <a:schemeClr val="tx1"/>
                </a:solidFill>
                <a:latin typeface="VIA Type Office" panose="020B0604020202020204" charset="0"/>
                <a:ea typeface="+mn-ea"/>
                <a:cs typeface="+mn-cs"/>
              </a:rPr>
              <a:t>Åben eller lukket invitation til samarbejde?</a:t>
            </a:r>
          </a:p>
          <a:p>
            <a:pPr marL="0" indent="0" algn="l" defTabSz="914400" rtl="0" eaLnBrk="1" latinLnBrk="0" hangingPunct="1">
              <a:lnSpc>
                <a:spcPct val="100000"/>
              </a:lnSpc>
              <a:spcBef>
                <a:spcPts val="600"/>
              </a:spcBef>
              <a:buFont typeface="VIA Type Office" panose="02000503000000020004" pitchFamily="2" charset="0"/>
              <a:buNone/>
            </a:pPr>
            <a:r>
              <a:rPr lang="da-DK" sz="1200" spc="-100" dirty="0" smtClean="0"/>
              <a:t>Basering på ydre (fag/ansættelse) eller indre (personlig/politisk) motivation? </a:t>
            </a:r>
          </a:p>
          <a:p>
            <a:pPr marL="0" indent="0" algn="l" defTabSz="914400" rtl="0" eaLnBrk="1" latinLnBrk="0" hangingPunct="1">
              <a:lnSpc>
                <a:spcPct val="100000"/>
              </a:lnSpc>
              <a:spcBef>
                <a:spcPts val="600"/>
              </a:spcBef>
              <a:buFont typeface="VIA Type Office" panose="02000503000000020004" pitchFamily="2" charset="0"/>
              <a:buNone/>
            </a:pPr>
            <a:r>
              <a:rPr lang="da-DK" sz="1200" kern="1200" spc="-100" baseline="0" noProof="0" dirty="0" smtClean="0">
                <a:solidFill>
                  <a:schemeClr val="tx1"/>
                </a:solidFill>
                <a:latin typeface="VIA Type Office" panose="020B0604020202020204" charset="0"/>
                <a:ea typeface="+mn-ea"/>
                <a:cs typeface="+mn-cs"/>
              </a:rPr>
              <a:t>Studerende, særlige uddannelser, moduler, fag, undervisere, </a:t>
            </a:r>
            <a:r>
              <a:rPr lang="da-DK" sz="1200" kern="1200" spc="-100" baseline="0" noProof="0" dirty="0" err="1" smtClean="0">
                <a:solidFill>
                  <a:schemeClr val="tx1"/>
                </a:solidFill>
                <a:latin typeface="VIA Type Office" panose="020B0604020202020204" charset="0"/>
                <a:ea typeface="+mn-ea"/>
                <a:cs typeface="+mn-cs"/>
              </a:rPr>
              <a:t>speciacleskrivere</a:t>
            </a:r>
            <a:r>
              <a:rPr lang="da-DK" sz="1200" kern="1200" spc="-100" baseline="0" noProof="0" dirty="0" smtClean="0">
                <a:solidFill>
                  <a:schemeClr val="tx1"/>
                </a:solidFill>
                <a:latin typeface="VIA Type Office" panose="020B0604020202020204" charset="0"/>
                <a:ea typeface="+mn-ea"/>
                <a:cs typeface="+mn-cs"/>
              </a:rPr>
              <a:t>, dem der skriver lektor, </a:t>
            </a:r>
            <a:r>
              <a:rPr lang="da-DK" sz="1200" kern="1200" spc="-100" baseline="0" noProof="0" dirty="0" err="1" smtClean="0">
                <a:solidFill>
                  <a:schemeClr val="tx1"/>
                </a:solidFill>
                <a:latin typeface="VIA Type Office" panose="020B0604020202020204" charset="0"/>
                <a:ea typeface="+mn-ea"/>
                <a:cs typeface="+mn-cs"/>
              </a:rPr>
              <a:t>phd</a:t>
            </a:r>
            <a:r>
              <a:rPr lang="da-DK" sz="1200" kern="1200" spc="-100" baseline="0" noProof="0" dirty="0" smtClean="0">
                <a:solidFill>
                  <a:schemeClr val="tx1"/>
                </a:solidFill>
                <a:latin typeface="VIA Type Office" panose="020B0604020202020204" charset="0"/>
                <a:ea typeface="+mn-ea"/>
                <a:cs typeface="+mn-cs"/>
              </a:rPr>
              <a:t>, docent </a:t>
            </a:r>
          </a:p>
          <a:p>
            <a:pPr marL="0" indent="0" algn="l" defTabSz="914400" rtl="0" eaLnBrk="1" latinLnBrk="0" hangingPunct="1">
              <a:lnSpc>
                <a:spcPct val="100000"/>
              </a:lnSpc>
              <a:spcBef>
                <a:spcPts val="600"/>
              </a:spcBef>
              <a:buFont typeface="VIA Type Office" panose="02000503000000020004" pitchFamily="2" charset="0"/>
              <a:buNone/>
            </a:pPr>
            <a:r>
              <a:rPr lang="da-DK" sz="1200" kern="1200" spc="-100" baseline="0" noProof="0" dirty="0" smtClean="0">
                <a:solidFill>
                  <a:schemeClr val="tx1"/>
                </a:solidFill>
                <a:latin typeface="VIA Type Office" panose="020B0604020202020204" charset="0"/>
                <a:ea typeface="+mn-ea"/>
                <a:cs typeface="+mn-cs"/>
              </a:rPr>
              <a:t>Kompetencer/interessenter</a:t>
            </a:r>
          </a:p>
          <a:p>
            <a:pPr marL="0" indent="0" algn="l" defTabSz="914400" rtl="0" eaLnBrk="1" latinLnBrk="0" hangingPunct="1">
              <a:lnSpc>
                <a:spcPct val="100000"/>
              </a:lnSpc>
              <a:spcBef>
                <a:spcPts val="600"/>
              </a:spcBef>
              <a:buFont typeface="VIA Type Office" panose="02000503000000020004" pitchFamily="2" charset="0"/>
              <a:buNone/>
            </a:pPr>
            <a:endParaRPr lang="da-DK" sz="1200" kern="1200" spc="-100" baseline="0" noProof="0" dirty="0" smtClean="0">
              <a:solidFill>
                <a:schemeClr val="tx1"/>
              </a:solidFill>
              <a:latin typeface="VIA Type Office" panose="020B0604020202020204" charset="0"/>
              <a:ea typeface="+mn-ea"/>
              <a:cs typeface="+mn-cs"/>
            </a:endParaRPr>
          </a:p>
          <a:p>
            <a:pPr marL="0" indent="0">
              <a:buNone/>
            </a:pPr>
            <a:r>
              <a:rPr lang="da-DK" dirty="0" smtClean="0"/>
              <a:t>Skal parterne rekrutteres </a:t>
            </a:r>
            <a:r>
              <a:rPr lang="da-DK" dirty="0" err="1" smtClean="0"/>
              <a:t>pba</a:t>
            </a:r>
            <a:r>
              <a:rPr lang="da-DK" dirty="0" smtClean="0"/>
              <a:t> en åben invitation til alle interesserede eller en lukket invitation til nogle bestemt udvalgte? </a:t>
            </a:r>
            <a:r>
              <a:rPr lang="da-DK" dirty="0" err="1" smtClean="0"/>
              <a:t>Pba</a:t>
            </a:r>
            <a:r>
              <a:rPr lang="da-DK" dirty="0" smtClean="0"/>
              <a:t> indre eller en ydre motivation.</a:t>
            </a:r>
          </a:p>
          <a:p>
            <a:pPr marL="0" indent="0">
              <a:buNone/>
            </a:pPr>
            <a:r>
              <a:rPr lang="da-DK" dirty="0" smtClean="0"/>
              <a:t> Hvis man krydser disse pejlemærker får man en visuel illustration af fire strategier til rekruttering af studerende:</a:t>
            </a:r>
          </a:p>
          <a:p>
            <a:r>
              <a:rPr lang="da-DK" dirty="0" smtClean="0"/>
              <a:t>Personlig interesse: Interessen kan være flygtig</a:t>
            </a:r>
          </a:p>
          <a:p>
            <a:r>
              <a:rPr lang="da-DK" dirty="0" smtClean="0"/>
              <a:t>Fag: Stærk motivation – risiko for at fagets indhold styrer</a:t>
            </a:r>
          </a:p>
          <a:p>
            <a:r>
              <a:rPr lang="da-DK" dirty="0" smtClean="0"/>
              <a:t>Ansættelse: Meget koncentreret og kompetent (CBS) </a:t>
            </a:r>
            <a:br>
              <a:rPr lang="da-DK" dirty="0" smtClean="0"/>
            </a:br>
            <a:r>
              <a:rPr lang="da-DK" dirty="0" smtClean="0"/>
              <a:t>Men kan forlade stillingen</a:t>
            </a:r>
          </a:p>
          <a:p>
            <a:r>
              <a:rPr lang="da-DK" dirty="0" smtClean="0"/>
              <a:t>Stud. Organisation: Engagerede stud vs politisk interessekamp</a:t>
            </a:r>
          </a:p>
          <a:p>
            <a:pPr marL="0" indent="0">
              <a:buNone/>
            </a:pPr>
            <a:r>
              <a:rPr lang="da-DK" dirty="0" smtClean="0"/>
              <a:t>Uoverensstemmelser kan optræde i alle former for </a:t>
            </a:r>
            <a:r>
              <a:rPr lang="da-DK" dirty="0" err="1" smtClean="0"/>
              <a:t>samarb</a:t>
            </a:r>
            <a:r>
              <a:rPr lang="da-DK" dirty="0" smtClean="0"/>
              <a:t>!</a:t>
            </a:r>
          </a:p>
          <a:p>
            <a:pPr marL="0" indent="0" algn="l" defTabSz="914400" rtl="0" eaLnBrk="1" latinLnBrk="0" hangingPunct="1">
              <a:lnSpc>
                <a:spcPct val="100000"/>
              </a:lnSpc>
              <a:spcBef>
                <a:spcPts val="600"/>
              </a:spcBef>
              <a:buFont typeface="VIA Type Office" panose="02000503000000020004" pitchFamily="2" charset="0"/>
              <a:buNone/>
            </a:pPr>
            <a:endParaRPr lang="da-DK" sz="1200" kern="1200" spc="-100" baseline="0" noProof="0" dirty="0" smtClean="0">
              <a:solidFill>
                <a:schemeClr val="tx1"/>
              </a:solidFill>
              <a:latin typeface="VIA Type Office" panose="020B0604020202020204" charset="0"/>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13</a:t>
            </a:fld>
            <a:endParaRPr lang="da-DK" dirty="0"/>
          </a:p>
        </p:txBody>
      </p:sp>
    </p:spTree>
    <p:extLst>
      <p:ext uri="{BB962C8B-B14F-4D97-AF65-F5344CB8AC3E}">
        <p14:creationId xmlns:p14="http://schemas.microsoft.com/office/powerpoint/2010/main" val="1492524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Signe s. 23</a:t>
            </a:r>
          </a:p>
          <a:p>
            <a:r>
              <a:rPr lang="da-DK" b="1" dirty="0" smtClean="0"/>
              <a:t>Konceptudvikle: </a:t>
            </a:r>
            <a:r>
              <a:rPr lang="da-DK" b="0" dirty="0" smtClean="0"/>
              <a:t>vi skal have nogle gode</a:t>
            </a:r>
            <a:r>
              <a:rPr lang="da-DK" b="0" baseline="0" dirty="0" smtClean="0"/>
              <a:t> ideer på bordet – åbent – kræver måske ikke særlige forudsætninger.</a:t>
            </a:r>
          </a:p>
          <a:p>
            <a:r>
              <a:rPr lang="da-DK" b="1" baseline="0" dirty="0" smtClean="0"/>
              <a:t>Designudvikle: </a:t>
            </a:r>
            <a:r>
              <a:rPr lang="da-DK" b="0" baseline="0" dirty="0" smtClean="0"/>
              <a:t>en prototype – som måske kan masseproduceres – vores videoer?</a:t>
            </a:r>
          </a:p>
          <a:p>
            <a:r>
              <a:rPr lang="da-DK" b="1" baseline="0" dirty="0" smtClean="0"/>
              <a:t>Praksisudvikling: </a:t>
            </a:r>
            <a:r>
              <a:rPr lang="da-DK" b="0" baseline="0" dirty="0" smtClean="0"/>
              <a:t>hvordan får vi udviklet en praksis hvor videoerne bruges?</a:t>
            </a:r>
          </a:p>
          <a:p>
            <a:endParaRPr lang="da-DK" b="1" dirty="0" smtClean="0"/>
          </a:p>
          <a:p>
            <a:r>
              <a:rPr lang="da-DK" dirty="0" smtClean="0"/>
              <a:t>Det</a:t>
            </a:r>
            <a:r>
              <a:rPr lang="da-DK" baseline="0" dirty="0" smtClean="0"/>
              <a:t> handler om at etablere en ny praksis omkring et produkt eller en service… (bæredygtighed) nu ligger der nogle videoer, der kan bruges af de næste studerende. Vi har udviklet noget, der kan bruges af mange over lang tid.</a:t>
            </a:r>
          </a:p>
          <a:p>
            <a:endParaRPr lang="da-DK" baseline="0" dirty="0" smtClean="0"/>
          </a:p>
          <a:p>
            <a:r>
              <a:rPr lang="da-DK" baseline="0" dirty="0" smtClean="0"/>
              <a:t>Rollerne kræver forskellige kompetencer, så det kan være nødvendigt at skifte partnere undervejs</a:t>
            </a:r>
          </a:p>
          <a:p>
            <a:endParaRPr lang="da-DK" baseline="0" dirty="0" smtClean="0"/>
          </a:p>
          <a:p>
            <a:r>
              <a:rPr lang="da-DK" baseline="0" dirty="0" smtClean="0"/>
              <a:t>De fleste projekter har arbejdet med både </a:t>
            </a:r>
            <a:r>
              <a:rPr lang="da-DK" baseline="0" dirty="0" err="1" smtClean="0"/>
              <a:t>kocept</a:t>
            </a:r>
            <a:r>
              <a:rPr lang="da-DK" baseline="0" dirty="0" smtClean="0"/>
              <a:t>- og designudvikling..</a:t>
            </a:r>
            <a:endParaRPr lang="da-DK" dirty="0" smtClean="0"/>
          </a:p>
          <a:p>
            <a:endParaRPr lang="da-DK" dirty="0" smtClean="0"/>
          </a:p>
          <a:p>
            <a:r>
              <a:rPr lang="da-DK" dirty="0" smtClean="0"/>
              <a:t>Co-</a:t>
            </a:r>
            <a:r>
              <a:rPr lang="da-DK" dirty="0" err="1" smtClean="0"/>
              <a:t>creation</a:t>
            </a:r>
            <a:r>
              <a:rPr lang="da-DK" dirty="0" smtClean="0"/>
              <a:t> kan handle om</a:t>
            </a:r>
            <a:r>
              <a:rPr lang="da-DK" b="1" dirty="0" smtClean="0"/>
              <a:t> konceptudvikling</a:t>
            </a:r>
            <a:r>
              <a:rPr lang="da-DK" dirty="0" smtClean="0"/>
              <a:t>. Her er rollen for deltagerne meget åben.</a:t>
            </a:r>
          </a:p>
          <a:p>
            <a:r>
              <a:rPr lang="da-DK" dirty="0" smtClean="0"/>
              <a:t>Om </a:t>
            </a:r>
            <a:r>
              <a:rPr lang="da-DK" b="1" dirty="0" smtClean="0"/>
              <a:t>designudvikling</a:t>
            </a:r>
            <a:r>
              <a:rPr lang="da-DK" dirty="0" smtClean="0"/>
              <a:t> af produkt eller service </a:t>
            </a:r>
            <a:r>
              <a:rPr lang="da-DK" dirty="0" err="1" smtClean="0"/>
              <a:t>pba</a:t>
            </a:r>
            <a:r>
              <a:rPr lang="da-DK" dirty="0" smtClean="0"/>
              <a:t> foreliggende ide og koncept. </a:t>
            </a:r>
            <a:br>
              <a:rPr lang="da-DK" dirty="0" smtClean="0"/>
            </a:br>
            <a:r>
              <a:rPr lang="da-DK" dirty="0" smtClean="0"/>
              <a:t>Her er rollen for deltagerne meget konkret (konkretisere ide, udvikle design som kan præsenteres i en prototype). </a:t>
            </a:r>
            <a:r>
              <a:rPr lang="da-DK" dirty="0" smtClean="0"/>
              <a:t>Flest cases i DEFF projektet placerer sig her.</a:t>
            </a:r>
          </a:p>
          <a:p>
            <a:r>
              <a:rPr lang="da-DK" dirty="0" smtClean="0"/>
              <a:t>Om </a:t>
            </a:r>
            <a:r>
              <a:rPr lang="da-DK" b="1" dirty="0" smtClean="0"/>
              <a:t>praksisudvikling</a:t>
            </a:r>
            <a:r>
              <a:rPr lang="da-DK" dirty="0" smtClean="0"/>
              <a:t>, finde løsning på etablering af ny praksis</a:t>
            </a:r>
          </a:p>
          <a:p>
            <a:pPr marL="0" indent="0">
              <a:buNone/>
            </a:pPr>
            <a:r>
              <a:rPr lang="da-DK" dirty="0" smtClean="0"/>
              <a:t>Rollerne og opgaverne er altså meget forskellige, og kan derfor kræve forskellige partnere med fork. Interesser og kompetencer. </a:t>
            </a:r>
            <a:r>
              <a:rPr lang="da-DK" b="1" dirty="0" smtClean="0"/>
              <a:t>Cases har både konceptudvikling</a:t>
            </a:r>
            <a:br>
              <a:rPr lang="da-DK" b="1" dirty="0" smtClean="0"/>
            </a:br>
            <a:r>
              <a:rPr lang="da-DK" b="1" dirty="0" smtClean="0"/>
              <a:t>og designudvikling!</a:t>
            </a:r>
          </a:p>
          <a:p>
            <a:pPr marL="0" indent="0">
              <a:buNone/>
            </a:pPr>
            <a:endParaRPr lang="da-DK" dirty="0" smtClean="0"/>
          </a:p>
          <a:p>
            <a:pPr marL="0" indent="0">
              <a:buNone/>
            </a:pPr>
            <a:endParaRPr lang="da-DK" dirty="0" smtClean="0"/>
          </a:p>
          <a:p>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14</a:t>
            </a:fld>
            <a:endParaRPr lang="da-DK" dirty="0"/>
          </a:p>
        </p:txBody>
      </p:sp>
    </p:spTree>
    <p:extLst>
      <p:ext uri="{BB962C8B-B14F-4D97-AF65-F5344CB8AC3E}">
        <p14:creationId xmlns:p14="http://schemas.microsoft.com/office/powerpoint/2010/main" val="948971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Signe</a:t>
            </a:r>
          </a:p>
          <a:p>
            <a:r>
              <a:rPr lang="da-DK" dirty="0" smtClean="0"/>
              <a:t>Christian</a:t>
            </a:r>
            <a:r>
              <a:rPr lang="da-DK" baseline="0" dirty="0" smtClean="0"/>
              <a:t> har udviklet model på baggrund af projektet.</a:t>
            </a:r>
          </a:p>
          <a:p>
            <a:r>
              <a:rPr lang="da-DK" baseline="0" dirty="0" err="1" smtClean="0"/>
              <a:t>Deff</a:t>
            </a:r>
            <a:r>
              <a:rPr lang="da-DK" baseline="0" dirty="0" smtClean="0"/>
              <a:t> projektet har haft en dynamisk til gang til </a:t>
            </a:r>
            <a:r>
              <a:rPr lang="da-DK" baseline="0" dirty="0" err="1" smtClean="0"/>
              <a:t>co-creation</a:t>
            </a:r>
            <a:r>
              <a:rPr lang="da-DK" baseline="0" dirty="0" smtClean="0"/>
              <a:t>.</a:t>
            </a:r>
          </a:p>
          <a:p>
            <a:r>
              <a:rPr lang="da-DK" baseline="0" dirty="0" smtClean="0"/>
              <a:t>En model over </a:t>
            </a:r>
            <a:r>
              <a:rPr lang="da-DK" baseline="0" dirty="0" err="1" smtClean="0"/>
              <a:t>best</a:t>
            </a:r>
            <a:r>
              <a:rPr lang="da-DK" baseline="0" dirty="0" smtClean="0"/>
              <a:t> </a:t>
            </a:r>
            <a:r>
              <a:rPr lang="da-DK" baseline="0" dirty="0" err="1" smtClean="0"/>
              <a:t>fit</a:t>
            </a:r>
            <a:r>
              <a:rPr lang="da-DK" baseline="0" dirty="0" smtClean="0"/>
              <a:t>?</a:t>
            </a:r>
          </a:p>
          <a:p>
            <a:r>
              <a:rPr lang="da-DK" baseline="0" dirty="0" smtClean="0"/>
              <a:t>Pejlemærker man kan orientere sig efter, når man skal justere og vurdere og diskutere modellens dele i forhold til hinanden</a:t>
            </a:r>
            <a:endParaRPr lang="da-DK" dirty="0" smtClean="0"/>
          </a:p>
          <a:p>
            <a:r>
              <a:rPr lang="da-DK" dirty="0" smtClean="0"/>
              <a:t>Pointe: formål og pointe</a:t>
            </a:r>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15</a:t>
            </a:fld>
            <a:endParaRPr lang="da-DK" dirty="0"/>
          </a:p>
        </p:txBody>
      </p:sp>
    </p:spTree>
    <p:extLst>
      <p:ext uri="{BB962C8B-B14F-4D97-AF65-F5344CB8AC3E}">
        <p14:creationId xmlns:p14="http://schemas.microsoft.com/office/powerpoint/2010/main" val="1537147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Signe s.27</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t>Skelne mellem processer der har til formål at </a:t>
            </a:r>
            <a:r>
              <a:rPr lang="da-DK" sz="1200" u="sng" dirty="0" smtClean="0"/>
              <a:t>fremme udvikling af produktet </a:t>
            </a:r>
            <a:r>
              <a:rPr lang="da-DK" sz="1200" dirty="0" smtClean="0"/>
              <a:t>og processer der har fokus på at fastholde motivationen</a:t>
            </a:r>
          </a:p>
          <a:p>
            <a:r>
              <a:rPr lang="da-DK" dirty="0" smtClean="0"/>
              <a:t>Vi skal både have udviklet noget – og Motiveret de studerende til</a:t>
            </a:r>
            <a:r>
              <a:rPr lang="da-DK" baseline="0" dirty="0" smtClean="0"/>
              <a:t> at blive i projektet</a:t>
            </a:r>
          </a:p>
          <a:p>
            <a:endParaRPr lang="da-DK" baseline="0" dirty="0" smtClean="0"/>
          </a:p>
          <a:p>
            <a:r>
              <a:rPr lang="da-DK" baseline="0" dirty="0" smtClean="0"/>
              <a:t>Divergent – det skal gå i flere retninger</a:t>
            </a:r>
          </a:p>
          <a:p>
            <a:endParaRPr lang="da-DK" baseline="0" dirty="0" smtClean="0"/>
          </a:p>
          <a:p>
            <a:r>
              <a:rPr lang="da-DK" baseline="0" dirty="0" smtClean="0"/>
              <a:t>Silotænkning – vi skal lade os inspirere af andre fag f.eks.. </a:t>
            </a:r>
          </a:p>
          <a:p>
            <a:endParaRPr lang="da-DK" baseline="0" dirty="0" smtClean="0"/>
          </a:p>
          <a:p>
            <a:r>
              <a:rPr lang="da-DK" baseline="0" dirty="0" smtClean="0"/>
              <a:t>Nulfejlskultur – prøv noget – gør noget </a:t>
            </a:r>
          </a:p>
          <a:p>
            <a:endParaRPr lang="da-DK" baseline="0" dirty="0" smtClean="0"/>
          </a:p>
          <a:p>
            <a:r>
              <a:rPr lang="da-DK" baseline="0" dirty="0" smtClean="0"/>
              <a:t>Her kræver vi noget af jeg – for vi kommer ikke med en skabelon for hvordan  man organiserer en brainstorm eller en workshop…</a:t>
            </a:r>
          </a:p>
          <a:p>
            <a:endParaRPr lang="da-DK" baseline="0" dirty="0" smtClean="0"/>
          </a:p>
          <a:p>
            <a:r>
              <a:rPr lang="da-DK" baseline="0" dirty="0" smtClean="0"/>
              <a:t>Hvem bestemmer hvad og hvor meget?</a:t>
            </a:r>
          </a:p>
          <a:p>
            <a:r>
              <a:rPr lang="da-DK" baseline="0" dirty="0" smtClean="0"/>
              <a:t>I nogen tilfælde skal vi måske finde ud af sammen med de studerende, hvordan processen skal forløbe.</a:t>
            </a:r>
          </a:p>
          <a:p>
            <a:r>
              <a:rPr lang="da-DK" baseline="0" dirty="0" smtClean="0"/>
              <a:t>Og hvad produktet skal være</a:t>
            </a:r>
          </a:p>
          <a:p>
            <a:endParaRPr lang="da-DK" baseline="0" dirty="0" smtClean="0"/>
          </a:p>
          <a:p>
            <a:endParaRPr lang="da-DK" baseline="0" dirty="0" smtClean="0"/>
          </a:p>
          <a:p>
            <a:r>
              <a:rPr lang="da-DK" b="1" baseline="0" dirty="0" smtClean="0"/>
              <a:t>Det handler også om hvor maget vi skal styre processen:</a:t>
            </a:r>
          </a:p>
          <a:p>
            <a:r>
              <a:rPr lang="da-DK" b="1" baseline="0" dirty="0" smtClean="0"/>
              <a:t>	ligeværdig</a:t>
            </a:r>
          </a:p>
          <a:p>
            <a:r>
              <a:rPr lang="da-DK" b="1" baseline="0" dirty="0" smtClean="0"/>
              <a:t>	</a:t>
            </a:r>
            <a:r>
              <a:rPr lang="da-DK" b="1" baseline="0" dirty="0" err="1" smtClean="0"/>
              <a:t>faciliteret</a:t>
            </a:r>
            <a:endParaRPr lang="da-DK" b="1" baseline="0" dirty="0" smtClean="0"/>
          </a:p>
          <a:p>
            <a:r>
              <a:rPr lang="da-DK" b="1" baseline="0" dirty="0" smtClean="0"/>
              <a:t>	ansvarliggørende</a:t>
            </a:r>
          </a:p>
          <a:p>
            <a:r>
              <a:rPr lang="da-DK" b="1" baseline="0" dirty="0" smtClean="0"/>
              <a:t>	styret</a:t>
            </a:r>
          </a:p>
          <a:p>
            <a:r>
              <a:rPr lang="da-DK" b="1" baseline="0" dirty="0" smtClean="0"/>
              <a:t>	</a:t>
            </a:r>
          </a:p>
          <a:p>
            <a:r>
              <a:rPr lang="da-DK" b="1" baseline="0" dirty="0" smtClean="0"/>
              <a:t>	</a:t>
            </a:r>
            <a:endParaRPr lang="da-DK" b="1" dirty="0" smtClean="0"/>
          </a:p>
          <a:p>
            <a:endParaRPr lang="da-DK" dirty="0" smtClean="0"/>
          </a:p>
        </p:txBody>
      </p:sp>
      <p:sp>
        <p:nvSpPr>
          <p:cNvPr id="4" name="Pladsholder til slidenummer 3"/>
          <p:cNvSpPr>
            <a:spLocks noGrp="1"/>
          </p:cNvSpPr>
          <p:nvPr>
            <p:ph type="sldNum" sz="quarter" idx="10"/>
          </p:nvPr>
        </p:nvSpPr>
        <p:spPr/>
        <p:txBody>
          <a:bodyPr/>
          <a:lstStyle/>
          <a:p>
            <a:fld id="{AC00183A-898A-47CA-ACA5-7AAC5C5D8973}" type="slidenum">
              <a:rPr lang="da-DK" smtClean="0"/>
              <a:pPr/>
              <a:t>16</a:t>
            </a:fld>
            <a:endParaRPr lang="da-DK" dirty="0"/>
          </a:p>
        </p:txBody>
      </p:sp>
    </p:spTree>
    <p:extLst>
      <p:ext uri="{BB962C8B-B14F-4D97-AF65-F5344CB8AC3E}">
        <p14:creationId xmlns:p14="http://schemas.microsoft.com/office/powerpoint/2010/main" val="3514687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Signe</a:t>
            </a:r>
          </a:p>
          <a:p>
            <a:r>
              <a:rPr lang="da-DK" dirty="0" smtClean="0"/>
              <a:t>Christian</a:t>
            </a:r>
            <a:r>
              <a:rPr lang="da-DK" baseline="0" dirty="0" smtClean="0"/>
              <a:t> har udviklet model på baggrund af projektet.</a:t>
            </a:r>
          </a:p>
          <a:p>
            <a:r>
              <a:rPr lang="da-DK" baseline="0" dirty="0" err="1" smtClean="0"/>
              <a:t>Deff</a:t>
            </a:r>
            <a:r>
              <a:rPr lang="da-DK" baseline="0" dirty="0" smtClean="0"/>
              <a:t> projektet har haft en dynamisk til gang til </a:t>
            </a:r>
            <a:r>
              <a:rPr lang="da-DK" baseline="0" dirty="0" err="1" smtClean="0"/>
              <a:t>co-creation</a:t>
            </a:r>
            <a:r>
              <a:rPr lang="da-DK" baseline="0" dirty="0" smtClean="0"/>
              <a:t>.</a:t>
            </a:r>
          </a:p>
          <a:p>
            <a:r>
              <a:rPr lang="da-DK" baseline="0" dirty="0" smtClean="0"/>
              <a:t>En model over </a:t>
            </a:r>
            <a:r>
              <a:rPr lang="da-DK" baseline="0" dirty="0" err="1" smtClean="0"/>
              <a:t>best</a:t>
            </a:r>
            <a:r>
              <a:rPr lang="da-DK" baseline="0" dirty="0" smtClean="0"/>
              <a:t> </a:t>
            </a:r>
            <a:r>
              <a:rPr lang="da-DK" baseline="0" dirty="0" err="1" smtClean="0"/>
              <a:t>fit</a:t>
            </a:r>
            <a:r>
              <a:rPr lang="da-DK" baseline="0" dirty="0" smtClean="0"/>
              <a:t>?</a:t>
            </a:r>
          </a:p>
          <a:p>
            <a:r>
              <a:rPr lang="da-DK" baseline="0" dirty="0" smtClean="0"/>
              <a:t>Pejlemærker man kan orientere sig efter, når man skal justere og vurdere og diskutere modellens dele i forhold til hinanden</a:t>
            </a:r>
            <a:endParaRPr lang="da-DK" dirty="0" smtClean="0"/>
          </a:p>
          <a:p>
            <a:r>
              <a:rPr lang="da-DK" dirty="0" smtClean="0"/>
              <a:t>Pointe: formål og pointe</a:t>
            </a:r>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17</a:t>
            </a:fld>
            <a:endParaRPr lang="da-DK" dirty="0"/>
          </a:p>
        </p:txBody>
      </p:sp>
    </p:spTree>
    <p:extLst>
      <p:ext uri="{BB962C8B-B14F-4D97-AF65-F5344CB8AC3E}">
        <p14:creationId xmlns:p14="http://schemas.microsoft.com/office/powerpoint/2010/main" val="3590691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Signe</a:t>
            </a:r>
          </a:p>
          <a:p>
            <a:r>
              <a:rPr lang="da-DK" dirty="0" smtClean="0"/>
              <a:t>Sini 04</a:t>
            </a:r>
            <a:r>
              <a:rPr lang="da-DK" baseline="0" dirty="0" smtClean="0"/>
              <a:t> 12: nu er produkterne så igen produkter… Der er et eller andet med slide 11, 12 og 13…</a:t>
            </a:r>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18</a:t>
            </a:fld>
            <a:endParaRPr lang="da-DK" dirty="0"/>
          </a:p>
        </p:txBody>
      </p:sp>
    </p:spTree>
    <p:extLst>
      <p:ext uri="{BB962C8B-B14F-4D97-AF65-F5344CB8AC3E}">
        <p14:creationId xmlns:p14="http://schemas.microsoft.com/office/powerpoint/2010/main" val="4236800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Signe</a:t>
            </a:r>
          </a:p>
          <a:p>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19</a:t>
            </a:fld>
            <a:endParaRPr lang="da-DK" dirty="0"/>
          </a:p>
        </p:txBody>
      </p:sp>
    </p:spTree>
    <p:extLst>
      <p:ext uri="{BB962C8B-B14F-4D97-AF65-F5344CB8AC3E}">
        <p14:creationId xmlns:p14="http://schemas.microsoft.com/office/powerpoint/2010/main" val="2025264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Maria</a:t>
            </a:r>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2</a:t>
            </a:fld>
            <a:endParaRPr lang="da-DK" dirty="0"/>
          </a:p>
        </p:txBody>
      </p:sp>
    </p:spTree>
    <p:extLst>
      <p:ext uri="{BB962C8B-B14F-4D97-AF65-F5344CB8AC3E}">
        <p14:creationId xmlns:p14="http://schemas.microsoft.com/office/powerpoint/2010/main" val="657678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Signe</a:t>
            </a:r>
          </a:p>
          <a:p>
            <a:r>
              <a:rPr lang="da-DK" dirty="0" smtClean="0"/>
              <a:t>Christian</a:t>
            </a:r>
            <a:r>
              <a:rPr lang="da-DK" baseline="0" dirty="0" smtClean="0"/>
              <a:t> har udviklet model på baggrund af projektet.</a:t>
            </a:r>
          </a:p>
          <a:p>
            <a:r>
              <a:rPr lang="da-DK" baseline="0" dirty="0" err="1" smtClean="0"/>
              <a:t>Deff</a:t>
            </a:r>
            <a:r>
              <a:rPr lang="da-DK" baseline="0" dirty="0" smtClean="0"/>
              <a:t> projektet har haft en dynamisk til gang til </a:t>
            </a:r>
            <a:r>
              <a:rPr lang="da-DK" baseline="0" dirty="0" err="1" smtClean="0"/>
              <a:t>co-creation</a:t>
            </a:r>
            <a:r>
              <a:rPr lang="da-DK" baseline="0" dirty="0" smtClean="0"/>
              <a:t>.</a:t>
            </a:r>
          </a:p>
          <a:p>
            <a:r>
              <a:rPr lang="da-DK" baseline="0" dirty="0" smtClean="0"/>
              <a:t>En model over </a:t>
            </a:r>
            <a:r>
              <a:rPr lang="da-DK" baseline="0" dirty="0" err="1" smtClean="0"/>
              <a:t>best</a:t>
            </a:r>
            <a:r>
              <a:rPr lang="da-DK" baseline="0" dirty="0" smtClean="0"/>
              <a:t> </a:t>
            </a:r>
            <a:r>
              <a:rPr lang="da-DK" baseline="0" dirty="0" err="1" smtClean="0"/>
              <a:t>fit</a:t>
            </a:r>
            <a:r>
              <a:rPr lang="da-DK" baseline="0" dirty="0" smtClean="0"/>
              <a:t>?</a:t>
            </a:r>
          </a:p>
          <a:p>
            <a:r>
              <a:rPr lang="da-DK" baseline="0" dirty="0" smtClean="0"/>
              <a:t>Pejlemærker man kan orientere sig efter, når man skal justere og vurdere og diskutere modellens dele i forhold til hinanden</a:t>
            </a:r>
            <a:endParaRPr lang="da-DK" dirty="0" smtClean="0"/>
          </a:p>
          <a:p>
            <a:r>
              <a:rPr lang="da-DK" dirty="0" smtClean="0"/>
              <a:t>Pointe: formål og pointe</a:t>
            </a:r>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20</a:t>
            </a:fld>
            <a:endParaRPr lang="da-DK" dirty="0"/>
          </a:p>
        </p:txBody>
      </p:sp>
    </p:spTree>
    <p:extLst>
      <p:ext uri="{BB962C8B-B14F-4D97-AF65-F5344CB8AC3E}">
        <p14:creationId xmlns:p14="http://schemas.microsoft.com/office/powerpoint/2010/main" val="3078261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smtClean="0"/>
              <a:t>Signe</a:t>
            </a:r>
            <a:endParaRPr lang="da-DK" dirty="0" smtClean="0"/>
          </a:p>
          <a:p>
            <a:pPr marL="0" indent="0">
              <a:buNone/>
            </a:pPr>
            <a:r>
              <a:rPr lang="da-DK" sz="1200" i="1" dirty="0" smtClean="0"/>
              <a:t>Det er vigtigt løbende at vurdere, om samarbejdet er konstruktivt og produktivt eller om der skal justeres på formål, deltagerkreds eller aktiviteter i samarbejdet </a:t>
            </a:r>
            <a:br>
              <a:rPr lang="da-DK" sz="1200" i="1" dirty="0" smtClean="0"/>
            </a:br>
            <a:r>
              <a:rPr lang="da-DK" sz="1200" i="1" dirty="0" smtClean="0"/>
              <a:t>for at bevæge det i en konstruktiv og produktiv retning</a:t>
            </a:r>
            <a:r>
              <a:rPr lang="da-DK" dirty="0" smtClean="0"/>
              <a:t>.</a:t>
            </a:r>
          </a:p>
          <a:p>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21</a:t>
            </a:fld>
            <a:endParaRPr lang="da-DK" dirty="0"/>
          </a:p>
        </p:txBody>
      </p:sp>
    </p:spTree>
    <p:extLst>
      <p:ext uri="{BB962C8B-B14F-4D97-AF65-F5344CB8AC3E}">
        <p14:creationId xmlns:p14="http://schemas.microsoft.com/office/powerpoint/2010/main" val="3824907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smtClean="0"/>
              <a:t>Maria</a:t>
            </a:r>
            <a:endParaRPr lang="en-GB" dirty="0"/>
          </a:p>
        </p:txBody>
      </p:sp>
      <p:sp>
        <p:nvSpPr>
          <p:cNvPr id="4" name="Pladsholder til slidenummer 3"/>
          <p:cNvSpPr>
            <a:spLocks noGrp="1"/>
          </p:cNvSpPr>
          <p:nvPr>
            <p:ph type="sldNum" sz="quarter" idx="10"/>
          </p:nvPr>
        </p:nvSpPr>
        <p:spPr/>
        <p:txBody>
          <a:bodyPr/>
          <a:lstStyle/>
          <a:p>
            <a:fld id="{49436F85-577F-4A92-A47F-D540A2BCC821}" type="slidenum">
              <a:rPr lang="en-GB" smtClean="0"/>
              <a:t>22</a:t>
            </a:fld>
            <a:endParaRPr lang="en-GB" dirty="0"/>
          </a:p>
        </p:txBody>
      </p:sp>
    </p:spTree>
    <p:extLst>
      <p:ext uri="{BB962C8B-B14F-4D97-AF65-F5344CB8AC3E}">
        <p14:creationId xmlns:p14="http://schemas.microsoft.com/office/powerpoint/2010/main" val="85724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Maria</a:t>
            </a:r>
          </a:p>
          <a:p>
            <a:r>
              <a:rPr lang="en-GB" sz="1200" dirty="0" smtClean="0">
                <a:solidFill>
                  <a:srgbClr val="0070C0"/>
                </a:solidFill>
              </a:rPr>
              <a:t>Bibliotekerne: </a:t>
            </a:r>
            <a:r>
              <a:rPr lang="en-GB" sz="1200" dirty="0" err="1" smtClean="0"/>
              <a:t>Gruppeinterview</a:t>
            </a:r>
            <a:r>
              <a:rPr lang="en-GB" sz="1200" dirty="0" smtClean="0"/>
              <a:t> med </a:t>
            </a:r>
            <a:r>
              <a:rPr lang="en-GB" sz="1200" dirty="0" err="1" smtClean="0"/>
              <a:t>biblioteksformidlerne</a:t>
            </a:r>
            <a:r>
              <a:rPr lang="en-GB" sz="1200" dirty="0" smtClean="0"/>
              <a:t> i </a:t>
            </a:r>
            <a:r>
              <a:rPr lang="en-GB" sz="1200" dirty="0" err="1" smtClean="0"/>
              <a:t>alle</a:t>
            </a:r>
            <a:r>
              <a:rPr lang="en-GB" sz="1200" dirty="0" smtClean="0"/>
              <a:t> </a:t>
            </a:r>
            <a:r>
              <a:rPr lang="en-GB" sz="1200" dirty="0" err="1" smtClean="0"/>
              <a:t>delprojekter</a:t>
            </a:r>
            <a:endParaRPr lang="en-GB" sz="1200" dirty="0" smtClean="0"/>
          </a:p>
          <a:p>
            <a:r>
              <a:rPr lang="en-GB" sz="1200" dirty="0" smtClean="0">
                <a:solidFill>
                  <a:srgbClr val="0070C0"/>
                </a:solidFill>
              </a:rPr>
              <a:t>De </a:t>
            </a:r>
            <a:r>
              <a:rPr lang="en-GB" sz="1200" dirty="0" err="1" smtClean="0">
                <a:solidFill>
                  <a:srgbClr val="0070C0"/>
                </a:solidFill>
              </a:rPr>
              <a:t>studerende</a:t>
            </a:r>
            <a:r>
              <a:rPr lang="en-GB" sz="1200" dirty="0" smtClean="0">
                <a:solidFill>
                  <a:srgbClr val="0070C0"/>
                </a:solidFill>
              </a:rPr>
              <a:t>: </a:t>
            </a:r>
            <a:r>
              <a:rPr lang="en-GB" sz="1200" dirty="0" smtClean="0"/>
              <a:t>Interview med </a:t>
            </a:r>
            <a:r>
              <a:rPr lang="en-GB" sz="1200" dirty="0" err="1" smtClean="0"/>
              <a:t>studerende</a:t>
            </a:r>
            <a:r>
              <a:rPr lang="en-GB" sz="1200" dirty="0" smtClean="0"/>
              <a:t> </a:t>
            </a:r>
            <a:r>
              <a:rPr lang="en-GB" sz="1200" dirty="0" err="1" smtClean="0"/>
              <a:t>fra</a:t>
            </a:r>
            <a:r>
              <a:rPr lang="en-GB" sz="1200" dirty="0" smtClean="0"/>
              <a:t> 9 </a:t>
            </a:r>
            <a:r>
              <a:rPr lang="en-GB" sz="1200" dirty="0" err="1" smtClean="0"/>
              <a:t>delprojekter</a:t>
            </a:r>
            <a:r>
              <a:rPr lang="en-GB" sz="1200" dirty="0" smtClean="0"/>
              <a:t> (</a:t>
            </a:r>
            <a:r>
              <a:rPr lang="en-GB" sz="1200" dirty="0" err="1" smtClean="0"/>
              <a:t>heraf</a:t>
            </a:r>
            <a:r>
              <a:rPr lang="en-GB" sz="1200" dirty="0" smtClean="0"/>
              <a:t> </a:t>
            </a:r>
            <a:r>
              <a:rPr lang="en-GB" sz="1200" dirty="0" err="1" smtClean="0"/>
              <a:t>indgik</a:t>
            </a:r>
            <a:r>
              <a:rPr lang="en-GB" sz="1200" dirty="0" smtClean="0"/>
              <a:t> 2 interviews i </a:t>
            </a:r>
            <a:r>
              <a:rPr lang="en-GB" sz="1200" dirty="0" err="1" smtClean="0"/>
              <a:t>gruppeinterviewene</a:t>
            </a:r>
            <a:r>
              <a:rPr lang="en-GB" sz="1200" dirty="0" smtClean="0"/>
              <a:t> med </a:t>
            </a:r>
            <a:r>
              <a:rPr lang="en-GB" sz="1200" dirty="0" err="1" smtClean="0"/>
              <a:t>biblioteket</a:t>
            </a:r>
            <a:r>
              <a:rPr lang="en-GB" sz="1200" dirty="0" smtClean="0"/>
              <a:t>) </a:t>
            </a:r>
            <a:r>
              <a:rPr lang="en-GB" sz="1200" dirty="0" err="1" smtClean="0"/>
              <a:t>samt</a:t>
            </a:r>
            <a:r>
              <a:rPr lang="en-GB" sz="1200" dirty="0" smtClean="0"/>
              <a:t> </a:t>
            </a:r>
            <a:r>
              <a:rPr lang="en-GB" sz="1200" dirty="0" err="1" smtClean="0"/>
              <a:t>spørgeskema</a:t>
            </a:r>
            <a:r>
              <a:rPr lang="en-GB" sz="1200" dirty="0" smtClean="0"/>
              <a:t> </a:t>
            </a:r>
            <a:r>
              <a:rPr lang="en-GB" sz="1200" dirty="0" err="1" smtClean="0"/>
              <a:t>fra</a:t>
            </a:r>
            <a:r>
              <a:rPr lang="en-GB" sz="1200" dirty="0" smtClean="0"/>
              <a:t> 2 </a:t>
            </a:r>
            <a:r>
              <a:rPr lang="en-GB" sz="1200" dirty="0" err="1" smtClean="0"/>
              <a:t>delprojekter</a:t>
            </a:r>
            <a:r>
              <a:rPr lang="en-GB" sz="1200" dirty="0" smtClean="0"/>
              <a:t>. Interview </a:t>
            </a:r>
            <a:r>
              <a:rPr lang="en-GB" sz="1200" dirty="0" err="1" smtClean="0"/>
              <a:t>savnes</a:t>
            </a:r>
            <a:r>
              <a:rPr lang="en-GB" sz="1200" dirty="0" smtClean="0"/>
              <a:t> med </a:t>
            </a:r>
            <a:r>
              <a:rPr lang="en-GB" sz="1200" dirty="0" err="1" smtClean="0"/>
              <a:t>studerende</a:t>
            </a:r>
            <a:r>
              <a:rPr lang="en-GB" sz="1200" dirty="0" smtClean="0"/>
              <a:t> </a:t>
            </a:r>
            <a:r>
              <a:rPr lang="en-GB" sz="1200" dirty="0" err="1" smtClean="0"/>
              <a:t>fra</a:t>
            </a:r>
            <a:r>
              <a:rPr lang="en-GB" sz="1200" dirty="0" smtClean="0"/>
              <a:t> 1 </a:t>
            </a:r>
            <a:r>
              <a:rPr lang="en-GB" sz="1200" dirty="0" err="1" smtClean="0"/>
              <a:t>delprojekt</a:t>
            </a:r>
            <a:r>
              <a:rPr lang="en-GB" sz="1200" dirty="0" smtClean="0"/>
              <a:t>.</a:t>
            </a:r>
          </a:p>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smtClean="0"/>
              <a:t>23</a:t>
            </a:fld>
            <a:endParaRPr lang="en-GB" dirty="0"/>
          </a:p>
        </p:txBody>
      </p:sp>
    </p:spTree>
    <p:extLst>
      <p:ext uri="{BB962C8B-B14F-4D97-AF65-F5344CB8AC3E}">
        <p14:creationId xmlns:p14="http://schemas.microsoft.com/office/powerpoint/2010/main" val="1579574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Maria</a:t>
            </a:r>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27</a:t>
            </a:fld>
            <a:endParaRPr lang="da-DK" dirty="0"/>
          </a:p>
        </p:txBody>
      </p:sp>
    </p:spTree>
    <p:extLst>
      <p:ext uri="{BB962C8B-B14F-4D97-AF65-F5344CB8AC3E}">
        <p14:creationId xmlns:p14="http://schemas.microsoft.com/office/powerpoint/2010/main" val="3041928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Maria</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smtClean="0"/>
              <a:t>28</a:t>
            </a:fld>
            <a:endParaRPr lang="en-GB" dirty="0"/>
          </a:p>
        </p:txBody>
      </p:sp>
    </p:spTree>
    <p:extLst>
      <p:ext uri="{BB962C8B-B14F-4D97-AF65-F5344CB8AC3E}">
        <p14:creationId xmlns:p14="http://schemas.microsoft.com/office/powerpoint/2010/main" val="3224168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smtClean="0"/>
              <a:t>Maria</a:t>
            </a:r>
          </a:p>
          <a:p>
            <a:r>
              <a:rPr lang="en-GB" dirty="0" err="1" smtClean="0"/>
              <a:t>Valg</a:t>
            </a:r>
            <a:r>
              <a:rPr lang="en-GB" dirty="0" smtClean="0"/>
              <a:t> </a:t>
            </a:r>
            <a:r>
              <a:rPr lang="en-GB" dirty="0" err="1" smtClean="0"/>
              <a:t>af</a:t>
            </a:r>
            <a:r>
              <a:rPr lang="en-GB" dirty="0" smtClean="0"/>
              <a:t> </a:t>
            </a:r>
            <a:r>
              <a:rPr lang="en-GB" dirty="0" err="1" smtClean="0"/>
              <a:t>indhold</a:t>
            </a:r>
            <a:r>
              <a:rPr lang="en-GB" dirty="0" smtClean="0"/>
              <a:t>/</a:t>
            </a:r>
            <a:r>
              <a:rPr lang="en-GB" dirty="0" err="1" smtClean="0"/>
              <a:t>forslag</a:t>
            </a:r>
            <a:r>
              <a:rPr lang="en-GB" dirty="0" smtClean="0"/>
              <a:t> </a:t>
            </a:r>
            <a:r>
              <a:rPr lang="en-GB" dirty="0" err="1" smtClean="0"/>
              <a:t>synes</a:t>
            </a:r>
            <a:r>
              <a:rPr lang="en-GB" dirty="0" smtClean="0"/>
              <a:t> </a:t>
            </a:r>
            <a:r>
              <a:rPr lang="en-GB" dirty="0" err="1" smtClean="0"/>
              <a:t>forskelligt</a:t>
            </a:r>
            <a:r>
              <a:rPr lang="en-GB" baseline="0" dirty="0" smtClean="0"/>
              <a:t> </a:t>
            </a:r>
            <a:r>
              <a:rPr lang="en-GB" baseline="0" dirty="0" err="1" smtClean="0"/>
              <a:t>afhængig</a:t>
            </a:r>
            <a:r>
              <a:rPr lang="en-GB" baseline="0" dirty="0" smtClean="0"/>
              <a:t> </a:t>
            </a:r>
            <a:r>
              <a:rPr lang="en-GB" baseline="0" dirty="0" err="1" smtClean="0"/>
              <a:t>af</a:t>
            </a:r>
            <a:r>
              <a:rPr lang="en-GB" baseline="0" dirty="0" smtClean="0"/>
              <a:t> </a:t>
            </a:r>
            <a:r>
              <a:rPr lang="en-GB" baseline="0" dirty="0" err="1" smtClean="0"/>
              <a:t>rekrutteringsform</a:t>
            </a:r>
            <a:endParaRPr lang="en-GB" baseline="0" dirty="0" smtClean="0"/>
          </a:p>
          <a:p>
            <a:r>
              <a:rPr lang="en-GB" baseline="0" dirty="0" smtClean="0"/>
              <a:t>I den </a:t>
            </a:r>
            <a:r>
              <a:rPr lang="en-GB" baseline="0" dirty="0" err="1" smtClean="0"/>
              <a:t>ene</a:t>
            </a:r>
            <a:r>
              <a:rPr lang="en-GB" baseline="0" dirty="0" smtClean="0"/>
              <a:t> </a:t>
            </a:r>
            <a:r>
              <a:rPr lang="en-GB" baseline="0" dirty="0" err="1" smtClean="0"/>
              <a:t>gruppe</a:t>
            </a:r>
            <a:r>
              <a:rPr lang="en-GB" baseline="0" dirty="0" smtClean="0"/>
              <a:t> </a:t>
            </a:r>
            <a:r>
              <a:rPr lang="en-GB" baseline="0" dirty="0" err="1" smtClean="0"/>
              <a:t>var</a:t>
            </a:r>
            <a:r>
              <a:rPr lang="en-GB" baseline="0" dirty="0" smtClean="0"/>
              <a:t> </a:t>
            </a:r>
            <a:r>
              <a:rPr lang="en-GB" baseline="0" dirty="0" err="1" smtClean="0"/>
              <a:t>det</a:t>
            </a:r>
            <a:r>
              <a:rPr lang="en-GB" baseline="0" dirty="0" smtClean="0"/>
              <a:t> mere </a:t>
            </a:r>
            <a:r>
              <a:rPr lang="en-GB" baseline="0" dirty="0" err="1" smtClean="0"/>
              <a:t>åbent</a:t>
            </a:r>
            <a:r>
              <a:rPr lang="en-GB" baseline="0" dirty="0" smtClean="0"/>
              <a:t> og I </a:t>
            </a:r>
            <a:r>
              <a:rPr lang="en-GB" baseline="0" dirty="0" err="1" smtClean="0"/>
              <a:t>ECTSgruppen</a:t>
            </a:r>
            <a:r>
              <a:rPr lang="en-GB" baseline="0" dirty="0" smtClean="0"/>
              <a:t>  </a:t>
            </a:r>
            <a:r>
              <a:rPr lang="en-GB" baseline="0" dirty="0" err="1" smtClean="0"/>
              <a:t>var</a:t>
            </a:r>
            <a:r>
              <a:rPr lang="en-GB" baseline="0" dirty="0" smtClean="0"/>
              <a:t> </a:t>
            </a:r>
            <a:r>
              <a:rPr lang="en-GB" baseline="0" dirty="0" err="1" smtClean="0"/>
              <a:t>opgaven</a:t>
            </a:r>
            <a:r>
              <a:rPr lang="en-GB" baseline="0" dirty="0" smtClean="0"/>
              <a:t> I </a:t>
            </a:r>
            <a:r>
              <a:rPr lang="en-GB" baseline="0" dirty="0" err="1" smtClean="0"/>
              <a:t>højere</a:t>
            </a:r>
            <a:r>
              <a:rPr lang="en-GB" baseline="0" dirty="0" smtClean="0"/>
              <a:t> grad </a:t>
            </a:r>
            <a:r>
              <a:rPr lang="en-GB" baseline="0" dirty="0" err="1" smtClean="0"/>
              <a:t>givet</a:t>
            </a:r>
            <a:r>
              <a:rPr lang="en-GB" baseline="0" dirty="0" smtClean="0"/>
              <a:t> </a:t>
            </a:r>
            <a:r>
              <a:rPr lang="en-GB" baseline="0" dirty="0" err="1" smtClean="0"/>
              <a:t>på</a:t>
            </a:r>
            <a:r>
              <a:rPr lang="en-GB" baseline="0" dirty="0" smtClean="0"/>
              <a:t> </a:t>
            </a:r>
            <a:r>
              <a:rPr lang="en-GB" baseline="0" dirty="0" err="1" smtClean="0"/>
              <a:t>forhånd</a:t>
            </a:r>
            <a:r>
              <a:rPr lang="en-GB" dirty="0" smtClean="0"/>
              <a:t> </a:t>
            </a:r>
          </a:p>
          <a:p>
            <a:r>
              <a:rPr lang="en-GB" dirty="0" smtClean="0"/>
              <a:t>3 </a:t>
            </a:r>
            <a:r>
              <a:rPr lang="en-GB" dirty="0" err="1" smtClean="0"/>
              <a:t>ud</a:t>
            </a:r>
            <a:r>
              <a:rPr lang="en-GB" dirty="0" smtClean="0"/>
              <a:t> </a:t>
            </a:r>
            <a:r>
              <a:rPr lang="en-GB" dirty="0" err="1" smtClean="0"/>
              <a:t>af</a:t>
            </a:r>
            <a:r>
              <a:rPr lang="en-GB" dirty="0" smtClean="0"/>
              <a:t> 4 </a:t>
            </a:r>
            <a:r>
              <a:rPr lang="en-GB" dirty="0" err="1" smtClean="0"/>
              <a:t>åben</a:t>
            </a:r>
            <a:r>
              <a:rPr lang="en-GB" dirty="0" smtClean="0"/>
              <a:t> </a:t>
            </a:r>
            <a:r>
              <a:rPr lang="en-GB" dirty="0" err="1" smtClean="0"/>
              <a:t>adgang</a:t>
            </a:r>
            <a:r>
              <a:rPr lang="en-GB" dirty="0" smtClean="0"/>
              <a:t> </a:t>
            </a:r>
            <a:r>
              <a:rPr lang="en-GB" dirty="0" err="1" smtClean="0"/>
              <a:t>foreslog</a:t>
            </a:r>
            <a:r>
              <a:rPr lang="en-GB" dirty="0" smtClean="0"/>
              <a:t> </a:t>
            </a:r>
            <a:r>
              <a:rPr lang="en-GB" dirty="0" err="1" smtClean="0"/>
              <a:t>nye</a:t>
            </a:r>
            <a:r>
              <a:rPr lang="en-GB" dirty="0" smtClean="0"/>
              <a:t> </a:t>
            </a:r>
            <a:r>
              <a:rPr lang="en-GB" dirty="0" err="1" smtClean="0"/>
              <a:t>aktiviteter</a:t>
            </a:r>
            <a:endParaRPr lang="en-GB" dirty="0" smtClean="0"/>
          </a:p>
          <a:p>
            <a:r>
              <a:rPr lang="en-GB" dirty="0" smtClean="0"/>
              <a:t>4 </a:t>
            </a:r>
            <a:r>
              <a:rPr lang="en-GB" dirty="0" err="1" smtClean="0"/>
              <a:t>ud</a:t>
            </a:r>
            <a:r>
              <a:rPr lang="en-GB" dirty="0" smtClean="0"/>
              <a:t> </a:t>
            </a:r>
            <a:r>
              <a:rPr lang="en-GB" dirty="0" err="1" smtClean="0"/>
              <a:t>af</a:t>
            </a:r>
            <a:r>
              <a:rPr lang="en-GB" dirty="0" smtClean="0"/>
              <a:t> 5</a:t>
            </a:r>
            <a:r>
              <a:rPr lang="en-GB" baseline="0" dirty="0" smtClean="0"/>
              <a:t> </a:t>
            </a:r>
            <a:r>
              <a:rPr lang="en-GB" baseline="0" dirty="0" err="1" smtClean="0"/>
              <a:t>ects</a:t>
            </a:r>
            <a:r>
              <a:rPr lang="en-GB" baseline="0" dirty="0" smtClean="0"/>
              <a:t> </a:t>
            </a:r>
            <a:r>
              <a:rPr lang="en-GB" baseline="0" dirty="0" err="1" smtClean="0"/>
              <a:t>foreslår</a:t>
            </a:r>
            <a:r>
              <a:rPr lang="en-GB" baseline="0" dirty="0" smtClean="0"/>
              <a:t> </a:t>
            </a:r>
            <a:r>
              <a:rPr lang="en-GB" baseline="0" dirty="0" err="1" smtClean="0"/>
              <a:t>nye</a:t>
            </a:r>
            <a:r>
              <a:rPr lang="en-GB" baseline="0" dirty="0" smtClean="0"/>
              <a:t> </a:t>
            </a:r>
            <a:r>
              <a:rPr lang="en-GB" baseline="0" dirty="0" err="1" smtClean="0"/>
              <a:t>måder</a:t>
            </a:r>
            <a:r>
              <a:rPr lang="en-GB" baseline="0" dirty="0" smtClean="0"/>
              <a:t> at </a:t>
            </a:r>
            <a:r>
              <a:rPr lang="en-GB" baseline="0" dirty="0" err="1" smtClean="0"/>
              <a:t>formidle</a:t>
            </a:r>
            <a:r>
              <a:rPr lang="en-GB" baseline="0" dirty="0" smtClean="0"/>
              <a:t> </a:t>
            </a:r>
            <a:r>
              <a:rPr lang="en-GB" baseline="0" dirty="0" err="1" smtClean="0"/>
              <a:t>eksisterende</a:t>
            </a:r>
            <a:r>
              <a:rPr lang="en-GB" baseline="0" dirty="0" smtClean="0"/>
              <a:t> Tilbud </a:t>
            </a:r>
            <a:r>
              <a:rPr lang="en-GB" baseline="0" dirty="0" err="1" smtClean="0"/>
              <a:t>på</a:t>
            </a:r>
            <a:r>
              <a:rPr lang="en-GB" baseline="0" dirty="0" smtClean="0"/>
              <a:t>.</a:t>
            </a:r>
            <a:endParaRPr lang="en-GB" dirty="0"/>
          </a:p>
        </p:txBody>
      </p:sp>
      <p:sp>
        <p:nvSpPr>
          <p:cNvPr id="4" name="Pladsholder til slidenummer 3"/>
          <p:cNvSpPr>
            <a:spLocks noGrp="1"/>
          </p:cNvSpPr>
          <p:nvPr>
            <p:ph type="sldNum" sz="quarter" idx="10"/>
          </p:nvPr>
        </p:nvSpPr>
        <p:spPr/>
        <p:txBody>
          <a:bodyPr/>
          <a:lstStyle/>
          <a:p>
            <a:fld id="{49436F85-577F-4A92-A47F-D540A2BCC821}" type="slidenum">
              <a:rPr lang="en-GB" smtClean="0"/>
              <a:t>30</a:t>
            </a:fld>
            <a:endParaRPr lang="en-GB" dirty="0"/>
          </a:p>
        </p:txBody>
      </p:sp>
    </p:spTree>
    <p:extLst>
      <p:ext uri="{BB962C8B-B14F-4D97-AF65-F5344CB8AC3E}">
        <p14:creationId xmlns:p14="http://schemas.microsoft.com/office/powerpoint/2010/main" val="411748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smtClean="0"/>
              <a:t>Maria</a:t>
            </a:r>
          </a:p>
          <a:p>
            <a:endParaRPr lang="en-GB" dirty="0"/>
          </a:p>
        </p:txBody>
      </p:sp>
      <p:sp>
        <p:nvSpPr>
          <p:cNvPr id="4" name="Pladsholder til slidenummer 3"/>
          <p:cNvSpPr>
            <a:spLocks noGrp="1"/>
          </p:cNvSpPr>
          <p:nvPr>
            <p:ph type="sldNum" sz="quarter" idx="10"/>
          </p:nvPr>
        </p:nvSpPr>
        <p:spPr/>
        <p:txBody>
          <a:bodyPr/>
          <a:lstStyle/>
          <a:p>
            <a:fld id="{49436F85-577F-4A92-A47F-D540A2BCC821}" type="slidenum">
              <a:rPr lang="en-GB" smtClean="0"/>
              <a:t>31</a:t>
            </a:fld>
            <a:endParaRPr lang="en-GB" dirty="0"/>
          </a:p>
        </p:txBody>
      </p:sp>
    </p:spTree>
    <p:extLst>
      <p:ext uri="{BB962C8B-B14F-4D97-AF65-F5344CB8AC3E}">
        <p14:creationId xmlns:p14="http://schemas.microsoft.com/office/powerpoint/2010/main" val="3273612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Maria</a:t>
            </a:r>
          </a:p>
          <a:p>
            <a:r>
              <a:rPr lang="da-DK" dirty="0" smtClean="0"/>
              <a:t>Begge </a:t>
            </a:r>
            <a:r>
              <a:rPr lang="da-DK" dirty="0" err="1" smtClean="0"/>
              <a:t>rekrutteringformer</a:t>
            </a:r>
            <a:r>
              <a:rPr lang="da-DK" dirty="0" smtClean="0"/>
              <a:t> anvender alle tre formidlingsformer.</a:t>
            </a:r>
          </a:p>
          <a:p>
            <a:r>
              <a:rPr lang="da-DK" dirty="0" smtClean="0"/>
              <a:t>Kognitiv læringsform: brugeren skal læse og lytte først. afsenderen baserer sig på at skabe kognitive ændringer (</a:t>
            </a:r>
            <a:r>
              <a:rPr lang="da-DK" dirty="0" err="1" smtClean="0"/>
              <a:t>adfærsændring</a:t>
            </a:r>
            <a:r>
              <a:rPr lang="da-DK"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Spontan aktiverende læringsform:</a:t>
            </a:r>
            <a:r>
              <a:rPr lang="da-DK" baseline="0" dirty="0" smtClean="0"/>
              <a:t> brugeren skal gøre noget med produktet – prøve en adfærd først og så senere sætte sig kognitivt ind i den viden produktet indeholder (kildekritik spillet)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Samarbejdet med stud har fremhævet en interesse for at benytte den spontan aktiverende læringsform som formidlingsgenre i uddannelsesbibliotekerne </a:t>
            </a:r>
            <a:r>
              <a:rPr lang="da-DK" baseline="0" dirty="0" err="1" smtClean="0"/>
              <a:t>ifm</a:t>
            </a:r>
            <a:r>
              <a:rPr lang="da-DK" baseline="0" dirty="0" smtClean="0"/>
              <a:t> undervisnings og vejledning.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Stud søger efter nye formidlingsformer der kan øge synligheden af </a:t>
            </a:r>
            <a:r>
              <a:rPr lang="da-DK" baseline="0" dirty="0" err="1" smtClean="0"/>
              <a:t>bibl</a:t>
            </a:r>
            <a:r>
              <a:rPr lang="da-DK" baseline="0" dirty="0" smtClean="0"/>
              <a:t> tilbud</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Men har også nye forslag til aktiviteter i bibliotekerne – i retning af mere studieunderstøttende aktiviteter.</a:t>
            </a:r>
            <a:endParaRPr lang="da-DK" dirty="0" smtClean="0"/>
          </a:p>
        </p:txBody>
      </p:sp>
      <p:sp>
        <p:nvSpPr>
          <p:cNvPr id="4" name="Pladsholder til slidenummer 3"/>
          <p:cNvSpPr>
            <a:spLocks noGrp="1"/>
          </p:cNvSpPr>
          <p:nvPr>
            <p:ph type="sldNum" sz="quarter" idx="10"/>
          </p:nvPr>
        </p:nvSpPr>
        <p:spPr/>
        <p:txBody>
          <a:bodyPr/>
          <a:lstStyle/>
          <a:p>
            <a:fld id="{49436F85-577F-4A92-A47F-D540A2BCC821}" type="slidenum">
              <a:rPr lang="en-GB" smtClean="0"/>
              <a:t>32</a:t>
            </a:fld>
            <a:endParaRPr lang="en-GB" dirty="0"/>
          </a:p>
        </p:txBody>
      </p:sp>
    </p:spTree>
    <p:extLst>
      <p:ext uri="{BB962C8B-B14F-4D97-AF65-F5344CB8AC3E}">
        <p14:creationId xmlns:p14="http://schemas.microsoft.com/office/powerpoint/2010/main" val="2873080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Signe</a:t>
            </a:r>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33</a:t>
            </a:fld>
            <a:endParaRPr lang="da-DK" dirty="0"/>
          </a:p>
        </p:txBody>
      </p:sp>
    </p:spTree>
    <p:extLst>
      <p:ext uri="{BB962C8B-B14F-4D97-AF65-F5344CB8AC3E}">
        <p14:creationId xmlns:p14="http://schemas.microsoft.com/office/powerpoint/2010/main" val="2176781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Maria</a:t>
            </a:r>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3</a:t>
            </a:fld>
            <a:endParaRPr lang="da-DK" dirty="0"/>
          </a:p>
        </p:txBody>
      </p:sp>
    </p:spTree>
    <p:extLst>
      <p:ext uri="{BB962C8B-B14F-4D97-AF65-F5344CB8AC3E}">
        <p14:creationId xmlns:p14="http://schemas.microsoft.com/office/powerpoint/2010/main" val="1667228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Signe</a:t>
            </a:r>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34</a:t>
            </a:fld>
            <a:endParaRPr lang="da-DK" dirty="0"/>
          </a:p>
        </p:txBody>
      </p:sp>
    </p:spTree>
    <p:extLst>
      <p:ext uri="{BB962C8B-B14F-4D97-AF65-F5344CB8AC3E}">
        <p14:creationId xmlns:p14="http://schemas.microsoft.com/office/powerpoint/2010/main" val="2599859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Signe</a:t>
            </a:r>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35</a:t>
            </a:fld>
            <a:endParaRPr lang="da-DK" dirty="0"/>
          </a:p>
        </p:txBody>
      </p:sp>
    </p:spTree>
    <p:extLst>
      <p:ext uri="{BB962C8B-B14F-4D97-AF65-F5344CB8AC3E}">
        <p14:creationId xmlns:p14="http://schemas.microsoft.com/office/powerpoint/2010/main" val="3488832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Signe – og</a:t>
            </a:r>
            <a:r>
              <a:rPr lang="da-DK" baseline="0" dirty="0" smtClean="0"/>
              <a:t> Maria?</a:t>
            </a:r>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36</a:t>
            </a:fld>
            <a:endParaRPr lang="da-DK" dirty="0"/>
          </a:p>
        </p:txBody>
      </p:sp>
    </p:spTree>
    <p:extLst>
      <p:ext uri="{BB962C8B-B14F-4D97-AF65-F5344CB8AC3E}">
        <p14:creationId xmlns:p14="http://schemas.microsoft.com/office/powerpoint/2010/main" val="920172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Maria</a:t>
            </a:r>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37</a:t>
            </a:fld>
            <a:endParaRPr lang="da-DK" dirty="0"/>
          </a:p>
        </p:txBody>
      </p:sp>
    </p:spTree>
    <p:extLst>
      <p:ext uri="{BB962C8B-B14F-4D97-AF65-F5344CB8AC3E}">
        <p14:creationId xmlns:p14="http://schemas.microsoft.com/office/powerpoint/2010/main" val="2616146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Har du måske nogle ideer til andre teams/kollegaer – kan du bringe dem videre til dem?</a:t>
            </a:r>
          </a:p>
          <a:p>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38</a:t>
            </a:fld>
            <a:endParaRPr lang="da-DK" dirty="0"/>
          </a:p>
        </p:txBody>
      </p:sp>
    </p:spTree>
    <p:extLst>
      <p:ext uri="{BB962C8B-B14F-4D97-AF65-F5344CB8AC3E}">
        <p14:creationId xmlns:p14="http://schemas.microsoft.com/office/powerpoint/2010/main" val="2964662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39</a:t>
            </a:fld>
            <a:endParaRPr lang="da-DK" dirty="0"/>
          </a:p>
        </p:txBody>
      </p:sp>
    </p:spTree>
    <p:extLst>
      <p:ext uri="{BB962C8B-B14F-4D97-AF65-F5344CB8AC3E}">
        <p14:creationId xmlns:p14="http://schemas.microsoft.com/office/powerpoint/2010/main" val="3770897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Maria</a:t>
            </a:r>
          </a:p>
          <a:p>
            <a:r>
              <a:rPr lang="da-DK" dirty="0" smtClean="0"/>
              <a:t>I en tid med ressourceknaphed</a:t>
            </a:r>
            <a:r>
              <a:rPr lang="da-DK" baseline="0" dirty="0" smtClean="0"/>
              <a:t> og besparelser</a:t>
            </a:r>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4</a:t>
            </a:fld>
            <a:endParaRPr lang="da-DK" dirty="0"/>
          </a:p>
        </p:txBody>
      </p:sp>
    </p:spTree>
    <p:extLst>
      <p:ext uri="{BB962C8B-B14F-4D97-AF65-F5344CB8AC3E}">
        <p14:creationId xmlns:p14="http://schemas.microsoft.com/office/powerpoint/2010/main" val="127298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smtClean="0"/>
              <a:t>Signe – fra side</a:t>
            </a:r>
            <a:r>
              <a:rPr lang="da-DK" sz="1200" baseline="0" dirty="0" smtClean="0"/>
              <a:t> 8</a:t>
            </a:r>
            <a:endParaRPr lang="da-DK" sz="1200" dirty="0" smtClean="0"/>
          </a:p>
          <a:p>
            <a:r>
              <a:rPr lang="da-DK" sz="1200" baseline="0" dirty="0" smtClean="0"/>
              <a:t>formål</a:t>
            </a:r>
            <a:r>
              <a:rPr lang="da-DK" sz="1200" baseline="0" dirty="0" smtClean="0"/>
              <a:t>: kvalitet, effektivitet og </a:t>
            </a:r>
            <a:r>
              <a:rPr lang="da-DK" sz="1200" baseline="0" dirty="0" smtClean="0"/>
              <a:t>legitimitet</a:t>
            </a:r>
            <a:endParaRPr lang="da-DK" sz="1200" dirty="0" smtClean="0"/>
          </a:p>
          <a:p>
            <a:r>
              <a:rPr lang="da-DK" dirty="0" smtClean="0"/>
              <a:t>Brugere </a:t>
            </a:r>
            <a:endParaRPr lang="da-DK" dirty="0" smtClean="0"/>
          </a:p>
          <a:p>
            <a:pPr marL="171450" indent="-171450">
              <a:buFont typeface="Arial" panose="020B0604020202020204" pitchFamily="34" charset="0"/>
              <a:buChar char="•"/>
            </a:pPr>
            <a:r>
              <a:rPr lang="da-DK" dirty="0" smtClean="0"/>
              <a:t>har ressourcer, </a:t>
            </a:r>
            <a:r>
              <a:rPr lang="da-DK" dirty="0" smtClean="0"/>
              <a:t>som kan højne kvaliteten af et produkt eller en service. </a:t>
            </a:r>
            <a:endParaRPr lang="da-DK"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smtClean="0"/>
              <a:t>har relevant viden og erfaring i forhold til, hvad der skal til for at gøre det</a:t>
            </a:r>
            <a:r>
              <a:rPr lang="da-DK" baseline="0" dirty="0" smtClean="0"/>
              <a:t> </a:t>
            </a:r>
            <a:r>
              <a:rPr lang="da-DK" dirty="0" smtClean="0"/>
              <a:t>interessant og vedkommende så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smtClean="0"/>
              <a:t>kan supplere vores faglighed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smtClean="0"/>
              <a:t>Både modvirke og føre til snæversyn og vilkårlighed</a:t>
            </a:r>
            <a:endParaRPr lang="da-DK" dirty="0" smtClean="0"/>
          </a:p>
          <a:p>
            <a:endParaRPr lang="da-DK" dirty="0" smtClean="0"/>
          </a:p>
          <a:p>
            <a:endParaRPr lang="da-DK" dirty="0" smtClean="0"/>
          </a:p>
          <a:p>
            <a:r>
              <a:rPr lang="da-DK" dirty="0" smtClean="0"/>
              <a:t>Det gælder særligt i de sammenhænge, hvor motivation spiller en stor rolle, som eksempelvis </a:t>
            </a:r>
          </a:p>
          <a:p>
            <a:pPr marL="342900" indent="-342900">
              <a:buFont typeface="Arial" panose="020B0604020202020204" pitchFamily="34" charset="0"/>
              <a:buChar char="•"/>
            </a:pPr>
            <a:r>
              <a:rPr lang="da-DK" dirty="0" smtClean="0"/>
              <a:t>digitale medier og computerspil (von </a:t>
            </a:r>
            <a:r>
              <a:rPr lang="da-DK" dirty="0" err="1" smtClean="0"/>
              <a:t>Hippel</a:t>
            </a:r>
            <a:r>
              <a:rPr lang="da-DK" dirty="0" smtClean="0"/>
              <a:t>, 2007), </a:t>
            </a:r>
          </a:p>
          <a:p>
            <a:pPr marL="342900" indent="-342900">
              <a:buFont typeface="Arial" panose="020B0604020202020204" pitchFamily="34" charset="0"/>
              <a:buChar char="•"/>
            </a:pPr>
            <a:r>
              <a:rPr lang="da-DK" dirty="0" smtClean="0"/>
              <a:t>uddannelsesforløb (Little &amp; Williams, 2010) eller </a:t>
            </a:r>
          </a:p>
          <a:p>
            <a:pPr marL="342900" indent="-342900">
              <a:buFont typeface="Arial" panose="020B0604020202020204" pitchFamily="34" charset="0"/>
              <a:buChar char="•"/>
            </a:pPr>
            <a:r>
              <a:rPr lang="da-DK" dirty="0" smtClean="0"/>
              <a:t>behandlingsforløb (Thompson, 2007), </a:t>
            </a:r>
          </a:p>
          <a:p>
            <a:r>
              <a:rPr lang="da-DK" dirty="0" smtClean="0"/>
              <a:t>-</a:t>
            </a:r>
            <a:endParaRPr lang="da-DK" dirty="0" smtClean="0"/>
          </a:p>
          <a:p>
            <a:r>
              <a:rPr lang="da-DK" dirty="0" smtClean="0"/>
              <a:t>Brugernes erfaringer</a:t>
            </a:r>
            <a:r>
              <a:rPr lang="da-DK" baseline="0" dirty="0" smtClean="0"/>
              <a:t> kan supplere vores faglighed</a:t>
            </a:r>
            <a:endParaRPr lang="da-DK" dirty="0" smtClean="0"/>
          </a:p>
          <a:p>
            <a:endParaRPr lang="da-DK" dirty="0" smtClean="0"/>
          </a:p>
          <a:p>
            <a:r>
              <a:rPr lang="da-DK" dirty="0" smtClean="0"/>
              <a:t>Kan føre til snæversyn</a:t>
            </a:r>
            <a:r>
              <a:rPr lang="da-DK" baseline="0" dirty="0" smtClean="0"/>
              <a:t> og vilkårlighed – men også modvirke, fordi vi med vores faglighed måske også har en tendens til at se det på en bestemt måde…</a:t>
            </a:r>
            <a:endParaRPr lang="da-DK" dirty="0" smtClean="0"/>
          </a:p>
          <a:p>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5</a:t>
            </a:fld>
            <a:endParaRPr lang="da-DK" dirty="0"/>
          </a:p>
        </p:txBody>
      </p:sp>
    </p:spTree>
    <p:extLst>
      <p:ext uri="{BB962C8B-B14F-4D97-AF65-F5344CB8AC3E}">
        <p14:creationId xmlns:p14="http://schemas.microsoft.com/office/powerpoint/2010/main" val="3078410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Signe</a:t>
            </a:r>
          </a:p>
          <a:p>
            <a:r>
              <a:rPr lang="da-DK" dirty="0" smtClean="0"/>
              <a:t>Nogle opgaver kan overdrages til brugerne - og medføre en effektivisering af arbejdsgange. </a:t>
            </a:r>
          </a:p>
          <a:p>
            <a:r>
              <a:rPr lang="da-DK" dirty="0" smtClean="0"/>
              <a:t>Såvel private virksomheder som offentlige organisationer oplever et økonomisk pres i forhold til at løse de mange opgaver omkring produkter og services, som følge af den økonomiske udvikling hen imod en skærpet international konkurrence og økonomisk pres på udgifter og budgetter. </a:t>
            </a:r>
          </a:p>
          <a:p>
            <a:r>
              <a:rPr lang="da-DK" i="1" dirty="0" smtClean="0"/>
              <a:t>Co-</a:t>
            </a:r>
            <a:r>
              <a:rPr lang="da-DK" i="1" dirty="0" err="1" smtClean="0"/>
              <a:t>creation</a:t>
            </a:r>
            <a:r>
              <a:rPr lang="da-DK" dirty="0" smtClean="0"/>
              <a:t> som en måde at tilføre ekstra ressourcer </a:t>
            </a:r>
            <a:r>
              <a:rPr lang="da-DK" dirty="0" err="1" smtClean="0"/>
              <a:t>mhp</a:t>
            </a:r>
            <a:r>
              <a:rPr lang="da-DK" dirty="0" smtClean="0"/>
              <a:t> at optimere ressourceforbruget og minimere omkostningerne - ved at inddrage ”gratis” ressourcer i form af ekstra hoveder og hænder. </a:t>
            </a:r>
            <a:br>
              <a:rPr lang="da-DK" dirty="0" smtClean="0"/>
            </a:br>
            <a:r>
              <a:rPr lang="da-DK" dirty="0" smtClean="0"/>
              <a:t>.</a:t>
            </a:r>
          </a:p>
          <a:p>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6</a:t>
            </a:fld>
            <a:endParaRPr lang="da-DK" dirty="0"/>
          </a:p>
        </p:txBody>
      </p:sp>
    </p:spTree>
    <p:extLst>
      <p:ext uri="{BB962C8B-B14F-4D97-AF65-F5344CB8AC3E}">
        <p14:creationId xmlns:p14="http://schemas.microsoft.com/office/powerpoint/2010/main" val="4143216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Signe</a:t>
            </a:r>
          </a:p>
          <a:p>
            <a:r>
              <a:rPr lang="da-DK" dirty="0" smtClean="0"/>
              <a:t>Indflydelse</a:t>
            </a:r>
            <a:r>
              <a:rPr lang="da-DK" baseline="0" dirty="0" smtClean="0"/>
              <a:t> giver </a:t>
            </a:r>
            <a:r>
              <a:rPr lang="da-DK" dirty="0" smtClean="0"/>
              <a:t>Ejerskab</a:t>
            </a:r>
          </a:p>
          <a:p>
            <a:r>
              <a:rPr lang="da-DK" dirty="0" smtClean="0"/>
              <a:t>Loyalitet</a:t>
            </a:r>
            <a:r>
              <a:rPr lang="da-DK" baseline="0" dirty="0" smtClean="0"/>
              <a:t>  og opbakning – hvis brugerne har været med til at udvikle biblioteket</a:t>
            </a:r>
            <a:endParaRPr lang="da-DK" dirty="0" smtClean="0"/>
          </a:p>
          <a:p>
            <a:r>
              <a:rPr lang="da-DK" dirty="0" smtClean="0"/>
              <a:t>Mange private og offentlige organisationer oplever en </a:t>
            </a:r>
            <a:r>
              <a:rPr lang="da-DK" dirty="0" smtClean="0">
                <a:solidFill>
                  <a:srgbClr val="FF0000"/>
                </a:solidFill>
              </a:rPr>
              <a:t>generel social udvikling hen imod en større grad af samarbejde og deltagelse</a:t>
            </a:r>
            <a:endParaRPr lang="da-DK" dirty="0" smtClean="0"/>
          </a:p>
          <a:p>
            <a:r>
              <a:rPr lang="da-DK" dirty="0" smtClean="0"/>
              <a:t>Rationaler kan </a:t>
            </a:r>
            <a:r>
              <a:rPr lang="da-DK" dirty="0" err="1" smtClean="0"/>
              <a:t>supp</a:t>
            </a:r>
            <a:r>
              <a:rPr lang="da-DK" dirty="0" smtClean="0"/>
              <a:t> hinanden – men også konkurrere</a:t>
            </a:r>
          </a:p>
          <a:p>
            <a:r>
              <a:rPr lang="da-DK" dirty="0" smtClean="0"/>
              <a:t>Øget kvalitet kan </a:t>
            </a:r>
            <a:r>
              <a:rPr lang="da-DK" dirty="0" err="1" smtClean="0"/>
              <a:t>fordyrre</a:t>
            </a:r>
            <a:r>
              <a:rPr lang="da-DK" dirty="0" smtClean="0"/>
              <a:t> </a:t>
            </a:r>
            <a:r>
              <a:rPr lang="da-DK" dirty="0" err="1" smtClean="0"/>
              <a:t>opgavelsøgningen</a:t>
            </a:r>
            <a:endParaRPr lang="da-DK" dirty="0" smtClean="0"/>
          </a:p>
          <a:p>
            <a:endParaRPr lang="da-DK" dirty="0" smtClean="0"/>
          </a:p>
          <a:p>
            <a:r>
              <a:rPr lang="da-DK" dirty="0" smtClean="0"/>
              <a:t>Forskningslitteraturen: 	det private: effektivitet også kvalitet</a:t>
            </a:r>
          </a:p>
          <a:p>
            <a:r>
              <a:rPr lang="da-DK" dirty="0" smtClean="0"/>
              <a:t>		det offentlige legitimitet</a:t>
            </a:r>
            <a:r>
              <a:rPr lang="da-DK" baseline="0" dirty="0" smtClean="0"/>
              <a:t> også kvalitet</a:t>
            </a:r>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7</a:t>
            </a:fld>
            <a:endParaRPr lang="da-DK" dirty="0"/>
          </a:p>
        </p:txBody>
      </p:sp>
    </p:spTree>
    <p:extLst>
      <p:ext uri="{BB962C8B-B14F-4D97-AF65-F5344CB8AC3E}">
        <p14:creationId xmlns:p14="http://schemas.microsoft.com/office/powerpoint/2010/main" val="88062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Maria ;-)</a:t>
            </a:r>
          </a:p>
          <a:p>
            <a:r>
              <a:rPr lang="da-DK" dirty="0" smtClean="0"/>
              <a:t>Udviklingen indenfor det offentlige</a:t>
            </a:r>
          </a:p>
          <a:p>
            <a:r>
              <a:rPr lang="da-DK" dirty="0" smtClean="0"/>
              <a:t>Supplerende og konkurrerende</a:t>
            </a:r>
            <a:r>
              <a:rPr lang="da-DK" baseline="0" dirty="0" smtClean="0"/>
              <a:t> formål/rationaler</a:t>
            </a:r>
            <a:endParaRPr lang="da-DK" dirty="0" smtClean="0"/>
          </a:p>
          <a:p>
            <a:r>
              <a:rPr lang="da-DK" dirty="0" smtClean="0"/>
              <a:t>Relationelle lytte partnerskaber</a:t>
            </a:r>
          </a:p>
          <a:p>
            <a:endParaRPr lang="da-DK" dirty="0" smtClean="0"/>
          </a:p>
          <a:p>
            <a:r>
              <a:rPr lang="da-DK" dirty="0" smtClean="0"/>
              <a:t>s. 10 nederst: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VIA Type Office" panose="020B0604020202020204" charset="0"/>
                <a:ea typeface="+mn-ea"/>
                <a:cs typeface="+mn-cs"/>
              </a:rPr>
              <a:t>Som sådan er </a:t>
            </a:r>
            <a:r>
              <a:rPr lang="da-DK" sz="1200" i="1" kern="1200" dirty="0" err="1" smtClean="0">
                <a:solidFill>
                  <a:schemeClr val="tx1"/>
                </a:solidFill>
                <a:effectLst/>
                <a:latin typeface="VIA Type Office" panose="020B0604020202020204" charset="0"/>
                <a:ea typeface="+mn-ea"/>
                <a:cs typeface="+mn-cs"/>
              </a:rPr>
              <a:t>co-creation</a:t>
            </a:r>
            <a:r>
              <a:rPr lang="da-DK" sz="1200" kern="1200" dirty="0" smtClean="0">
                <a:solidFill>
                  <a:schemeClr val="tx1"/>
                </a:solidFill>
                <a:effectLst/>
                <a:latin typeface="VIA Type Office" panose="020B0604020202020204" charset="0"/>
                <a:ea typeface="+mn-ea"/>
                <a:cs typeface="+mn-cs"/>
              </a:rPr>
              <a:t> led i en gradvis omstilling af den offentlige sektor fra at være en bureaukratisk myndighed og en konkurrenceudsat serviceleverandør til at være en arena for samarbejde mellem forskellige parter om at finde løsninger på fælles opgaver (Sørensen &amp; </a:t>
            </a:r>
            <a:r>
              <a:rPr lang="da-DK" sz="1200" kern="1200" dirty="0" err="1" smtClean="0">
                <a:solidFill>
                  <a:schemeClr val="tx1"/>
                </a:solidFill>
                <a:effectLst/>
                <a:latin typeface="VIA Type Office" panose="020B0604020202020204" charset="0"/>
                <a:ea typeface="+mn-ea"/>
                <a:cs typeface="+mn-cs"/>
              </a:rPr>
              <a:t>Torfing</a:t>
            </a:r>
            <a:r>
              <a:rPr lang="da-DK" sz="1200" kern="1200" dirty="0" smtClean="0">
                <a:solidFill>
                  <a:schemeClr val="tx1"/>
                </a:solidFill>
                <a:effectLst/>
                <a:latin typeface="VIA Type Office" panose="020B0604020202020204" charset="0"/>
                <a:ea typeface="+mn-ea"/>
                <a:cs typeface="+mn-cs"/>
              </a:rPr>
              <a:t>, 2016). Forskningslitteraturen beskriver det som en udvikling fra </a:t>
            </a:r>
            <a:r>
              <a:rPr lang="da-DK" sz="1200" i="1" kern="1200" dirty="0" smtClean="0">
                <a:solidFill>
                  <a:schemeClr val="tx1"/>
                </a:solidFill>
                <a:effectLst/>
                <a:latin typeface="VIA Type Office" panose="020B0604020202020204" charset="0"/>
                <a:ea typeface="+mn-ea"/>
                <a:cs typeface="+mn-cs"/>
              </a:rPr>
              <a:t>Public Administration</a:t>
            </a:r>
            <a:r>
              <a:rPr lang="da-DK" sz="1200" kern="1200" dirty="0" smtClean="0">
                <a:solidFill>
                  <a:schemeClr val="tx1"/>
                </a:solidFill>
                <a:effectLst/>
                <a:latin typeface="VIA Type Office" panose="020B0604020202020204" charset="0"/>
                <a:ea typeface="+mn-ea"/>
                <a:cs typeface="+mn-cs"/>
              </a:rPr>
              <a:t> over </a:t>
            </a:r>
            <a:r>
              <a:rPr lang="da-DK" sz="1200" i="1" kern="1200" dirty="0" smtClean="0">
                <a:solidFill>
                  <a:schemeClr val="tx1"/>
                </a:solidFill>
                <a:effectLst/>
                <a:latin typeface="VIA Type Office" panose="020B0604020202020204" charset="0"/>
                <a:ea typeface="+mn-ea"/>
                <a:cs typeface="+mn-cs"/>
              </a:rPr>
              <a:t>New Public Management</a:t>
            </a:r>
            <a:r>
              <a:rPr lang="da-DK" sz="1200" kern="1200" dirty="0" smtClean="0">
                <a:solidFill>
                  <a:schemeClr val="tx1"/>
                </a:solidFill>
                <a:effectLst/>
                <a:latin typeface="VIA Type Office" panose="020B0604020202020204" charset="0"/>
                <a:ea typeface="+mn-ea"/>
                <a:cs typeface="+mn-cs"/>
              </a:rPr>
              <a:t> hen imod </a:t>
            </a:r>
            <a:r>
              <a:rPr lang="da-DK" sz="1200" i="1" kern="1200" dirty="0" smtClean="0">
                <a:solidFill>
                  <a:schemeClr val="tx1"/>
                </a:solidFill>
                <a:effectLst/>
                <a:latin typeface="VIA Type Office" panose="020B0604020202020204" charset="0"/>
                <a:ea typeface="+mn-ea"/>
                <a:cs typeface="+mn-cs"/>
              </a:rPr>
              <a:t>New Public </a:t>
            </a:r>
            <a:r>
              <a:rPr lang="da-DK" sz="1200" i="1" kern="1200" dirty="0" err="1" smtClean="0">
                <a:solidFill>
                  <a:schemeClr val="tx1"/>
                </a:solidFill>
                <a:effectLst/>
                <a:latin typeface="VIA Type Office" panose="020B0604020202020204" charset="0"/>
                <a:ea typeface="+mn-ea"/>
                <a:cs typeface="+mn-cs"/>
              </a:rPr>
              <a:t>Governance</a:t>
            </a:r>
            <a:r>
              <a:rPr lang="da-DK" sz="1200" kern="1200" dirty="0" smtClean="0">
                <a:solidFill>
                  <a:schemeClr val="tx1"/>
                </a:solidFill>
                <a:effectLst/>
                <a:latin typeface="VIA Type Office" panose="020B0604020202020204" charset="0"/>
                <a:ea typeface="+mn-ea"/>
                <a:cs typeface="+mn-cs"/>
              </a:rPr>
              <a:t>, som er tre forskellige koncepter for den offentlige sektor (J. C. Thomas, 2013). </a:t>
            </a:r>
          </a:p>
          <a:p>
            <a:endParaRPr lang="da-DK" dirty="0" smtClean="0"/>
          </a:p>
          <a:p>
            <a:r>
              <a:rPr lang="da-DK" dirty="0" smtClean="0"/>
              <a:t>s. 12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VIA Type Office" panose="020B0604020202020204" charset="0"/>
                <a:ea typeface="+mn-ea"/>
                <a:cs typeface="+mn-cs"/>
              </a:rPr>
              <a:t>Selv om interessen for </a:t>
            </a:r>
            <a:r>
              <a:rPr lang="da-DK" sz="1200" kern="1200" dirty="0" err="1" smtClean="0">
                <a:solidFill>
                  <a:schemeClr val="tx1"/>
                </a:solidFill>
                <a:effectLst/>
                <a:latin typeface="VIA Type Office" panose="020B0604020202020204" charset="0"/>
                <a:ea typeface="+mn-ea"/>
                <a:cs typeface="+mn-cs"/>
              </a:rPr>
              <a:t>co-creation</a:t>
            </a:r>
            <a:r>
              <a:rPr lang="da-DK" sz="1200" kern="1200" dirty="0" smtClean="0">
                <a:solidFill>
                  <a:schemeClr val="tx1"/>
                </a:solidFill>
                <a:effectLst/>
                <a:latin typeface="VIA Type Office" panose="020B0604020202020204" charset="0"/>
                <a:ea typeface="+mn-ea"/>
                <a:cs typeface="+mn-cs"/>
              </a:rPr>
              <a:t> falder tidsmæssigt sammen med udviklingen af </a:t>
            </a:r>
            <a:r>
              <a:rPr lang="da-DK" sz="1200" i="1" kern="1200" dirty="0" smtClean="0">
                <a:solidFill>
                  <a:schemeClr val="tx1"/>
                </a:solidFill>
                <a:effectLst/>
                <a:latin typeface="VIA Type Office" panose="020B0604020202020204" charset="0"/>
                <a:ea typeface="+mn-ea"/>
                <a:cs typeface="+mn-cs"/>
              </a:rPr>
              <a:t>New Public </a:t>
            </a:r>
            <a:r>
              <a:rPr lang="da-DK" sz="1200" i="1" kern="1200" dirty="0" err="1" smtClean="0">
                <a:solidFill>
                  <a:schemeClr val="tx1"/>
                </a:solidFill>
                <a:effectLst/>
                <a:latin typeface="VIA Type Office" panose="020B0604020202020204" charset="0"/>
                <a:ea typeface="+mn-ea"/>
                <a:cs typeface="+mn-cs"/>
              </a:rPr>
              <a:t>Governance</a:t>
            </a:r>
            <a:r>
              <a:rPr lang="da-DK" sz="1200" kern="1200" dirty="0" smtClean="0">
                <a:solidFill>
                  <a:schemeClr val="tx1"/>
                </a:solidFill>
                <a:effectLst/>
                <a:latin typeface="VIA Type Office" panose="020B0604020202020204" charset="0"/>
                <a:ea typeface="+mn-ea"/>
                <a:cs typeface="+mn-cs"/>
              </a:rPr>
              <a:t> er rationalet for </a:t>
            </a:r>
            <a:r>
              <a:rPr lang="da-DK" sz="1200" i="1" kern="1200" dirty="0" err="1" smtClean="0">
                <a:solidFill>
                  <a:schemeClr val="tx1"/>
                </a:solidFill>
                <a:effectLst/>
                <a:latin typeface="VIA Type Office" panose="020B0604020202020204" charset="0"/>
                <a:ea typeface="+mn-ea"/>
                <a:cs typeface="+mn-cs"/>
              </a:rPr>
              <a:t>co-creation</a:t>
            </a:r>
            <a:r>
              <a:rPr lang="da-DK" sz="1200" kern="1200" dirty="0" smtClean="0">
                <a:solidFill>
                  <a:schemeClr val="tx1"/>
                </a:solidFill>
                <a:effectLst/>
                <a:latin typeface="VIA Type Office" panose="020B0604020202020204" charset="0"/>
                <a:ea typeface="+mn-ea"/>
                <a:cs typeface="+mn-cs"/>
              </a:rPr>
              <a:t> ikke alene indflydelse og legitimitet. Som nævnt kan et rationale for </a:t>
            </a:r>
            <a:r>
              <a:rPr lang="da-DK" sz="1200" i="1" kern="1200" dirty="0" err="1" smtClean="0">
                <a:solidFill>
                  <a:schemeClr val="tx1"/>
                </a:solidFill>
                <a:effectLst/>
                <a:latin typeface="VIA Type Office" panose="020B0604020202020204" charset="0"/>
                <a:ea typeface="+mn-ea"/>
                <a:cs typeface="+mn-cs"/>
              </a:rPr>
              <a:t>co-creation</a:t>
            </a:r>
            <a:r>
              <a:rPr lang="da-DK" sz="1200" kern="1200" dirty="0" smtClean="0">
                <a:solidFill>
                  <a:schemeClr val="tx1"/>
                </a:solidFill>
                <a:effectLst/>
                <a:latin typeface="VIA Type Office" panose="020B0604020202020204" charset="0"/>
                <a:ea typeface="+mn-ea"/>
                <a:cs typeface="+mn-cs"/>
              </a:rPr>
              <a:t> også være at øge effektiviteten og opnå en økonomisk besparelse, hvilket er et særligt fokuspunkt i </a:t>
            </a:r>
            <a:r>
              <a:rPr lang="da-DK" sz="1200" i="1" kern="1200" dirty="0" smtClean="0">
                <a:solidFill>
                  <a:schemeClr val="tx1"/>
                </a:solidFill>
                <a:effectLst/>
                <a:latin typeface="VIA Type Office" panose="020B0604020202020204" charset="0"/>
                <a:ea typeface="+mn-ea"/>
                <a:cs typeface="+mn-cs"/>
              </a:rPr>
              <a:t>New Public Management</a:t>
            </a:r>
            <a:r>
              <a:rPr lang="da-DK" sz="1200" kern="1200" dirty="0" smtClean="0">
                <a:solidFill>
                  <a:schemeClr val="tx1"/>
                </a:solidFill>
                <a:effectLst/>
                <a:latin typeface="VIA Type Office" panose="020B0604020202020204" charset="0"/>
                <a:ea typeface="+mn-ea"/>
                <a:cs typeface="+mn-cs"/>
              </a:rPr>
              <a:t>, eller at øge den faglige kvalitet og kompetence ved at inddrage alle relevante perspektiver på en sag, hvilket er et særligt fokuspunkt i </a:t>
            </a:r>
            <a:r>
              <a:rPr lang="da-DK" sz="1200" i="1" kern="1200" dirty="0" smtClean="0">
                <a:solidFill>
                  <a:schemeClr val="tx1"/>
                </a:solidFill>
                <a:effectLst/>
                <a:latin typeface="VIA Type Office" panose="020B0604020202020204" charset="0"/>
                <a:ea typeface="+mn-ea"/>
                <a:cs typeface="+mn-cs"/>
              </a:rPr>
              <a:t>Public Administration</a:t>
            </a:r>
            <a:r>
              <a:rPr lang="da-DK" sz="1200" kern="1200" dirty="0" smtClean="0">
                <a:solidFill>
                  <a:schemeClr val="tx1"/>
                </a:solidFill>
                <a:effectLst/>
                <a:latin typeface="VIA Type Office" panose="020B0604020202020204" charset="0"/>
                <a:ea typeface="+mn-ea"/>
                <a:cs typeface="+mn-cs"/>
              </a:rPr>
              <a:t>.</a:t>
            </a:r>
          </a:p>
          <a:p>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8</a:t>
            </a:fld>
            <a:endParaRPr lang="da-DK" dirty="0"/>
          </a:p>
        </p:txBody>
      </p:sp>
    </p:spTree>
    <p:extLst>
      <p:ext uri="{BB962C8B-B14F-4D97-AF65-F5344CB8AC3E}">
        <p14:creationId xmlns:p14="http://schemas.microsoft.com/office/powerpoint/2010/main" val="4227372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Maria</a:t>
            </a:r>
          </a:p>
          <a:p>
            <a:r>
              <a:rPr lang="da-DK" dirty="0" smtClean="0"/>
              <a:t>s. 13-14</a:t>
            </a:r>
          </a:p>
          <a:p>
            <a:pPr marL="342900" indent="-342900">
              <a:buFont typeface="Arial" panose="020B0604020202020204" pitchFamily="34" charset="0"/>
              <a:buChar char="•"/>
            </a:pPr>
            <a:r>
              <a:rPr lang="da-DK" dirty="0" smtClean="0"/>
              <a:t>Graden af forudsigelighed </a:t>
            </a:r>
            <a:r>
              <a:rPr lang="da-DK" dirty="0" err="1" smtClean="0"/>
              <a:t>ift</a:t>
            </a:r>
            <a:r>
              <a:rPr lang="da-DK" dirty="0" smtClean="0"/>
              <a:t> produktet?</a:t>
            </a:r>
          </a:p>
          <a:p>
            <a:pPr marL="342900" indent="-342900">
              <a:buFont typeface="Arial" panose="020B0604020202020204" pitchFamily="34" charset="0"/>
              <a:buChar char="•"/>
            </a:pPr>
            <a:r>
              <a:rPr lang="da-DK" dirty="0" smtClean="0"/>
              <a:t>Hvem der er den centrale aktør/initiativtager?</a:t>
            </a:r>
          </a:p>
          <a:p>
            <a:pPr marL="342900" indent="-342900">
              <a:buFont typeface="Arial" panose="020B0604020202020204" pitchFamily="34" charset="0"/>
              <a:buChar char="•"/>
            </a:pPr>
            <a:r>
              <a:rPr lang="da-DK" dirty="0" smtClean="0"/>
              <a:t>Hvem inviteres med?</a:t>
            </a:r>
          </a:p>
          <a:p>
            <a:r>
              <a:rPr lang="da-DK" dirty="0" smtClean="0"/>
              <a:t>-vigtigt at tematisere dette både forud for – og i takt med samarbejdet</a:t>
            </a:r>
          </a:p>
          <a:p>
            <a:r>
              <a:rPr lang="da-DK" dirty="0" smtClean="0"/>
              <a:t>-vigtigt at diskutere karakteren af samarbejdet og motivationen med deltagerne/studerende</a:t>
            </a:r>
          </a:p>
          <a:p>
            <a:endParaRPr lang="da-DK" dirty="0"/>
          </a:p>
        </p:txBody>
      </p:sp>
      <p:sp>
        <p:nvSpPr>
          <p:cNvPr id="4" name="Pladsholder til slidenummer 3"/>
          <p:cNvSpPr>
            <a:spLocks noGrp="1"/>
          </p:cNvSpPr>
          <p:nvPr>
            <p:ph type="sldNum" sz="quarter" idx="10"/>
          </p:nvPr>
        </p:nvSpPr>
        <p:spPr/>
        <p:txBody>
          <a:bodyPr/>
          <a:lstStyle/>
          <a:p>
            <a:fld id="{AC00183A-898A-47CA-ACA5-7AAC5C5D8973}" type="slidenum">
              <a:rPr lang="da-DK" smtClean="0"/>
              <a:pPr/>
              <a:t>9</a:t>
            </a:fld>
            <a:endParaRPr lang="da-DK" dirty="0"/>
          </a:p>
        </p:txBody>
      </p:sp>
    </p:spTree>
    <p:extLst>
      <p:ext uri="{BB962C8B-B14F-4D97-AF65-F5344CB8AC3E}">
        <p14:creationId xmlns:p14="http://schemas.microsoft.com/office/powerpoint/2010/main" val="1060794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I - corporate">
    <p:spTree>
      <p:nvGrpSpPr>
        <p:cNvPr id="1" name=""/>
        <p:cNvGrpSpPr/>
        <p:nvPr/>
      </p:nvGrpSpPr>
      <p:grpSpPr>
        <a:xfrm>
          <a:off x="0" y="0"/>
          <a:ext cx="0" cy="0"/>
          <a:chOff x="0" y="0"/>
          <a:chExt cx="0" cy="0"/>
        </a:xfrm>
      </p:grpSpPr>
      <p:sp>
        <p:nvSpPr>
          <p:cNvPr id="14" name="Rectangle 24"/>
          <p:cNvSpPr/>
          <p:nvPr userDrawn="1"/>
        </p:nvSpPr>
        <p:spPr>
          <a:xfrm>
            <a:off x="0" y="0"/>
            <a:ext cx="12188825"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9" name="Picture Placeholder 8"/>
          <p:cNvSpPr>
            <a:spLocks noGrp="1"/>
          </p:cNvSpPr>
          <p:nvPr>
            <p:ph type="pic" sz="quarter" idx="15" hasCustomPrompt="1"/>
          </p:nvPr>
        </p:nvSpPr>
        <p:spPr>
          <a:xfrm>
            <a:off x="769749" y="1174273"/>
            <a:ext cx="687600" cy="702000"/>
          </a:xfrm>
        </p:spPr>
        <p:txBody>
          <a:bodyPr>
            <a:normAutofit/>
          </a:bodyPr>
          <a:lstStyle>
            <a:lvl1pPr marL="0" indent="0" algn="ctr">
              <a:buFontTx/>
              <a:buNone/>
              <a:defRPr sz="1100" spc="0" baseline="0">
                <a:latin typeface="VIA Type Office Light" panose="02000503000000020004" pitchFamily="2" charset="0"/>
              </a:defRPr>
            </a:lvl1pPr>
          </a:lstStyle>
          <a:p>
            <a:r>
              <a:rPr lang="da-DK" dirty="0" smtClean="0"/>
              <a:t>Indsæt ikon</a:t>
            </a:r>
            <a:endParaRPr lang="da-DK" dirty="0"/>
          </a:p>
        </p:txBody>
      </p:sp>
      <p:sp>
        <p:nvSpPr>
          <p:cNvPr id="2" name="Title 1"/>
          <p:cNvSpPr>
            <a:spLocks noGrp="1"/>
          </p:cNvSpPr>
          <p:nvPr>
            <p:ph type="ctrTitle" hasCustomPrompt="1"/>
          </p:nvPr>
        </p:nvSpPr>
        <p:spPr>
          <a:xfrm>
            <a:off x="729452" y="1952837"/>
            <a:ext cx="7957203" cy="1647614"/>
          </a:xfrm>
        </p:spPr>
        <p:txBody>
          <a:bodyPr tIns="0" anchor="b" anchorCtr="0"/>
          <a:lstStyle>
            <a:lvl1pPr>
              <a:defRPr baseline="0">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767801" y="3707298"/>
            <a:ext cx="7918855"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A402C3EB-7369-4B36-88F3-153F140490E6}" type="datetime2">
              <a:rPr lang="da-DK" smtClean="0"/>
              <a:t>18. december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5" name="Text Placeholder 16"/>
          <p:cNvSpPr>
            <a:spLocks noGrp="1"/>
          </p:cNvSpPr>
          <p:nvPr>
            <p:ph type="body" sz="quarter" idx="16"/>
          </p:nvPr>
        </p:nvSpPr>
        <p:spPr>
          <a:xfrm>
            <a:off x="761501" y="5922000"/>
            <a:ext cx="2448000" cy="374400"/>
          </a:xfrm>
          <a:blipFill>
            <a:blip r:embed="rId2"/>
            <a:stretch>
              <a:fillRect/>
            </a:stretch>
          </a:blipFill>
        </p:spPr>
        <p:txBody>
          <a:bodyPr tIns="0">
            <a:normAutofit/>
          </a:bodyPr>
          <a:lstStyle>
            <a:lvl1pPr>
              <a:defRPr sz="100"/>
            </a:lvl1pPr>
          </a:lstStyle>
          <a:p>
            <a:pPr lvl="0"/>
            <a:r>
              <a:rPr lang="da-DK" noProof="1" smtClean="0"/>
              <a:t>Rediger typografien i masterens</a:t>
            </a:r>
          </a:p>
        </p:txBody>
      </p:sp>
      <p:sp>
        <p:nvSpPr>
          <p:cNvPr id="11" name="AutoShape 4"/>
          <p:cNvSpPr>
            <a:spLocks/>
          </p:cNvSpPr>
          <p:nvPr userDrawn="1"/>
        </p:nvSpPr>
        <p:spPr bwMode="gray">
          <a:xfrm>
            <a:off x="-3106457" y="3168689"/>
            <a:ext cx="30006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Indsæt hjælpelinjer til </a:t>
            </a:r>
            <a:br>
              <a:rPr lang="da-DK" altLang="da-DK" sz="1000" b="1" noProof="1" smtClean="0">
                <a:solidFill>
                  <a:schemeClr val="tx1"/>
                </a:solidFill>
                <a:latin typeface="+mn-lt"/>
                <a:cs typeface="Arial" charset="0"/>
              </a:rPr>
            </a:br>
            <a:r>
              <a:rPr lang="da-DK" altLang="da-DK" sz="1000" b="1" noProof="1" smtClean="0">
                <a:solidFill>
                  <a:schemeClr val="tx1"/>
                </a:solidFill>
                <a:latin typeface="+mn-lt"/>
                <a:cs typeface="Arial" charset="0"/>
              </a:rPr>
              <a:t>placering af objekter</a:t>
            </a:r>
          </a:p>
          <a:p>
            <a:pPr algn="r" eaLnBrk="1" hangingPunct="1">
              <a:spcBef>
                <a:spcPct val="0"/>
              </a:spcBef>
              <a:buFontTx/>
              <a:buNone/>
              <a:defRPr/>
            </a:pPr>
            <a:r>
              <a:rPr lang="da-DK" altLang="da-DK" sz="1000" b="1" noProof="1" smtClean="0">
                <a:solidFill>
                  <a:schemeClr val="tx1"/>
                </a:solidFill>
                <a:latin typeface="+mn-lt"/>
                <a:cs typeface="Arial" charset="0"/>
              </a:rPr>
              <a:t>1. </a:t>
            </a:r>
            <a:r>
              <a:rPr lang="da-DK" altLang="da-DK" sz="1000" noProof="1" smtClean="0">
                <a:solidFill>
                  <a:schemeClr val="tx1"/>
                </a:solidFill>
                <a:latin typeface="+mn-lt"/>
                <a:cs typeface="Arial" charset="0"/>
              </a:rPr>
              <a:t>Højre klik udenfor slidet </a:t>
            </a:r>
            <a:br>
              <a:rPr lang="da-DK" altLang="da-DK" sz="1000" noProof="1" smtClean="0">
                <a:solidFill>
                  <a:schemeClr val="tx1"/>
                </a:solidFill>
                <a:latin typeface="+mn-lt"/>
                <a:cs typeface="Arial" charset="0"/>
              </a:rPr>
            </a:br>
            <a:r>
              <a:rPr lang="da-DK" altLang="da-DK" sz="1000" noProof="1" smtClean="0">
                <a:solidFill>
                  <a:schemeClr val="tx1"/>
                </a:solidFill>
                <a:latin typeface="+mn-lt"/>
                <a:cs typeface="Arial" charset="0"/>
              </a:rPr>
              <a:t>og vælg </a:t>
            </a:r>
            <a:r>
              <a:rPr lang="da-DK" altLang="da-DK" sz="1000" b="1" noProof="1" smtClean="0">
                <a:solidFill>
                  <a:schemeClr val="tx1"/>
                </a:solidFill>
                <a:latin typeface="+mn-lt"/>
                <a:cs typeface="Arial" charset="0"/>
              </a:rPr>
              <a:t>’Gitter og hjælpelinjer’</a:t>
            </a:r>
          </a:p>
          <a:p>
            <a:pPr algn="r" eaLnBrk="1" hangingPunct="1">
              <a:spcBef>
                <a:spcPct val="0"/>
              </a:spcBef>
              <a:buFontTx/>
              <a:buNone/>
              <a:defRPr/>
            </a:pPr>
            <a:r>
              <a:rPr lang="da-DK" altLang="da-DK" sz="1000" b="1" noProof="1" smtClean="0">
                <a:solidFill>
                  <a:schemeClr val="tx1"/>
                </a:solidFill>
                <a:latin typeface="+mn-lt"/>
                <a:cs typeface="Arial" charset="0"/>
              </a:rPr>
              <a:t>2. </a:t>
            </a:r>
            <a:r>
              <a:rPr lang="da-DK" altLang="da-DK" sz="1000" noProof="1" smtClean="0">
                <a:solidFill>
                  <a:schemeClr val="tx1"/>
                </a:solidFill>
                <a:latin typeface="+mn-lt"/>
                <a:cs typeface="Arial" charset="0"/>
              </a:rPr>
              <a:t>Sæt kryds ved </a:t>
            </a:r>
            <a:r>
              <a:rPr lang="da-DK" altLang="da-DK" sz="1000" b="1" noProof="1" smtClean="0">
                <a:solidFill>
                  <a:schemeClr val="tx1"/>
                </a:solidFill>
                <a:latin typeface="+mn-lt"/>
                <a:cs typeface="Arial" charset="0"/>
              </a:rPr>
              <a:t>’Vis tegne-</a:t>
            </a:r>
            <a:br>
              <a:rPr lang="da-DK" altLang="da-DK" sz="1000" b="1" noProof="1" smtClean="0">
                <a:solidFill>
                  <a:schemeClr val="tx1"/>
                </a:solidFill>
                <a:latin typeface="+mn-lt"/>
                <a:cs typeface="Arial" charset="0"/>
              </a:rPr>
            </a:br>
            <a:r>
              <a:rPr lang="da-DK" altLang="da-DK" sz="1000" b="1" noProof="1" smtClean="0">
                <a:solidFill>
                  <a:schemeClr val="tx1"/>
                </a:solidFill>
                <a:latin typeface="+mn-lt"/>
                <a:cs typeface="Arial" charset="0"/>
              </a:rPr>
              <a:t>hjælpelinjer på skærmen’</a:t>
            </a:r>
          </a:p>
          <a:p>
            <a:pPr algn="r" eaLnBrk="1" hangingPunct="1">
              <a:spcBef>
                <a:spcPct val="0"/>
              </a:spcBef>
              <a:buFontTx/>
              <a:buNone/>
              <a:defRPr/>
            </a:pPr>
            <a:r>
              <a:rPr lang="da-DK" altLang="da-DK" sz="1000" b="1" noProof="1" smtClean="0">
                <a:solidFill>
                  <a:schemeClr val="tx1"/>
                </a:solidFill>
                <a:latin typeface="+mn-lt"/>
                <a:cs typeface="Arial" charset="0"/>
              </a:rPr>
              <a:t>3.</a:t>
            </a:r>
            <a:r>
              <a:rPr lang="da-DK" altLang="da-DK" sz="1000" noProof="1" smtClean="0">
                <a:solidFill>
                  <a:schemeClr val="tx1"/>
                </a:solidFill>
                <a:latin typeface="+mn-lt"/>
                <a:cs typeface="Arial" charset="0"/>
              </a:rPr>
              <a:t> Vælg </a:t>
            </a:r>
            <a:r>
              <a:rPr lang="da-DK" altLang="da-DK" sz="1000" b="1" noProof="1">
                <a:solidFill>
                  <a:schemeClr val="tx1"/>
                </a:solidFill>
                <a:latin typeface="+mn-lt"/>
                <a:cs typeface="Arial" charset="0"/>
              </a:rPr>
              <a:t>’</a:t>
            </a:r>
            <a:r>
              <a:rPr lang="da-DK" altLang="da-DK" sz="1000" b="1" noProof="1" smtClean="0">
                <a:solidFill>
                  <a:schemeClr val="tx1"/>
                </a:solidFill>
                <a:latin typeface="+mn-lt"/>
                <a:cs typeface="Arial" charset="0"/>
              </a:rPr>
              <a:t>OK’</a:t>
            </a:r>
          </a:p>
        </p:txBody>
      </p:sp>
      <p:sp>
        <p:nvSpPr>
          <p:cNvPr id="18" name="TextBox 3"/>
          <p:cNvSpPr txBox="1"/>
          <p:nvPr userDrawn="1"/>
        </p:nvSpPr>
        <p:spPr>
          <a:xfrm>
            <a:off x="-2618556" y="1916113"/>
            <a:ext cx="2457731"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9" name="AutoShape 4"/>
          <p:cNvSpPr>
            <a:spLocks/>
          </p:cNvSpPr>
          <p:nvPr userDrawn="1"/>
        </p:nvSpPr>
        <p:spPr bwMode="gray">
          <a:xfrm>
            <a:off x="-2330525" y="584200"/>
            <a:ext cx="22247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kern="1200" noProof="1" smtClean="0">
                <a:solidFill>
                  <a:schemeClr val="tx1"/>
                </a:solidFill>
                <a:latin typeface="+mn-lt"/>
                <a:ea typeface="+mn-ea"/>
                <a:cs typeface="Arial" charset="0"/>
              </a:rPr>
              <a:t>Indsæt nyt ikon </a:t>
            </a:r>
            <a:br>
              <a:rPr lang="da-DK" altLang="da-DK" sz="1000" b="1" kern="1200" noProof="1" smtClean="0">
                <a:solidFill>
                  <a:schemeClr val="tx1"/>
                </a:solidFill>
                <a:latin typeface="+mn-lt"/>
                <a:ea typeface="+mn-ea"/>
                <a:cs typeface="Arial" charset="0"/>
              </a:rPr>
            </a:br>
            <a:r>
              <a:rPr lang="da-DK" altLang="da-DK" sz="1000" b="1" kern="1200" noProof="1" smtClean="0">
                <a:solidFill>
                  <a:schemeClr val="tx1"/>
                </a:solidFill>
                <a:latin typeface="+mn-lt"/>
                <a:ea typeface="+mn-ea"/>
                <a:cs typeface="Arial" charset="0"/>
              </a:rPr>
              <a:t>1. </a:t>
            </a:r>
            <a:r>
              <a:rPr lang="da-DK" altLang="da-DK" sz="1000" b="0" kern="1200" noProof="1" smtClean="0">
                <a:solidFill>
                  <a:schemeClr val="tx1"/>
                </a:solidFill>
                <a:latin typeface="+mn-lt"/>
                <a:ea typeface="+mn-ea"/>
                <a:cs typeface="Arial" charset="0"/>
              </a:rPr>
              <a:t>Højre klik på ikonet</a:t>
            </a:r>
            <a:br>
              <a:rPr lang="da-DK" altLang="da-DK" sz="1000" b="0" kern="1200" noProof="1" smtClean="0">
                <a:solidFill>
                  <a:schemeClr val="tx1"/>
                </a:solidFill>
                <a:latin typeface="+mn-lt"/>
                <a:ea typeface="+mn-ea"/>
                <a:cs typeface="Arial" charset="0"/>
              </a:rPr>
            </a:br>
            <a:r>
              <a:rPr lang="da-DK" altLang="da-DK" sz="1000" b="1" kern="1200" noProof="1" smtClean="0">
                <a:solidFill>
                  <a:schemeClr val="tx1"/>
                </a:solidFill>
                <a:latin typeface="+mn-lt"/>
                <a:ea typeface="+mn-ea"/>
                <a:cs typeface="Arial" charset="0"/>
              </a:rPr>
              <a:t>2. </a:t>
            </a:r>
            <a:r>
              <a:rPr lang="da-DK" altLang="da-DK" sz="1000" b="0" kern="1200" noProof="1" smtClean="0">
                <a:solidFill>
                  <a:schemeClr val="tx1"/>
                </a:solidFill>
                <a:latin typeface="+mn-lt"/>
                <a:ea typeface="+mn-ea"/>
                <a:cs typeface="Arial" charset="0"/>
              </a:rPr>
              <a:t>Vælg</a:t>
            </a:r>
            <a:r>
              <a:rPr lang="da-DK" altLang="da-DK" sz="1000" b="0" kern="1200" baseline="0" noProof="1" smtClean="0">
                <a:solidFill>
                  <a:schemeClr val="tx1"/>
                </a:solidFill>
                <a:latin typeface="+mn-lt"/>
                <a:ea typeface="+mn-ea"/>
                <a:cs typeface="Arial" charset="0"/>
              </a:rPr>
              <a:t> </a:t>
            </a:r>
            <a:r>
              <a:rPr lang="da-DK" altLang="da-DK" sz="1000" b="1" kern="1200" baseline="0" noProof="1" smtClean="0">
                <a:solidFill>
                  <a:schemeClr val="tx1"/>
                </a:solidFill>
                <a:latin typeface="+mn-lt"/>
                <a:ea typeface="+mn-ea"/>
                <a:cs typeface="Arial" charset="0"/>
              </a:rPr>
              <a:t>Skift billede</a:t>
            </a:r>
          </a:p>
          <a:p>
            <a:pPr algn="r" eaLnBrk="1" hangingPunct="1">
              <a:spcBef>
                <a:spcPct val="0"/>
              </a:spcBef>
              <a:buFontTx/>
              <a:buNone/>
              <a:defRPr/>
            </a:pPr>
            <a:r>
              <a:rPr lang="da-DK" altLang="da-DK" sz="1000" b="1" kern="1200" baseline="0" noProof="1" smtClean="0">
                <a:solidFill>
                  <a:schemeClr val="tx1"/>
                </a:solidFill>
                <a:latin typeface="+mn-lt"/>
                <a:ea typeface="+mn-ea"/>
                <a:cs typeface="Arial" charset="0"/>
              </a:rPr>
              <a:t>3. </a:t>
            </a:r>
            <a:r>
              <a:rPr lang="da-DK" altLang="da-DK" sz="1000" b="0" kern="1200" baseline="0" noProof="1" smtClean="0">
                <a:solidFill>
                  <a:schemeClr val="tx1"/>
                </a:solidFill>
                <a:latin typeface="+mn-lt"/>
                <a:ea typeface="+mn-ea"/>
                <a:cs typeface="Arial" charset="0"/>
              </a:rPr>
              <a:t>Vælg det nye ikon</a:t>
            </a:r>
            <a:br>
              <a:rPr lang="da-DK" altLang="da-DK" sz="1000" b="0"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4.</a:t>
            </a:r>
            <a:r>
              <a:rPr lang="da-DK" altLang="da-DK" sz="1000" b="0" kern="1200" baseline="0" noProof="1" smtClean="0">
                <a:solidFill>
                  <a:schemeClr val="tx1"/>
                </a:solidFill>
                <a:latin typeface="+mn-lt"/>
                <a:ea typeface="+mn-ea"/>
                <a:cs typeface="Arial" charset="0"/>
              </a:rPr>
              <a:t> Tryk </a:t>
            </a:r>
            <a:r>
              <a:rPr lang="da-DK" altLang="da-DK" sz="1000" b="1" kern="1200" baseline="0" noProof="1" smtClean="0">
                <a:solidFill>
                  <a:schemeClr val="tx1"/>
                </a:solidFill>
                <a:latin typeface="+mn-lt"/>
                <a:ea typeface="+mn-ea"/>
                <a:cs typeface="Arial" charset="0"/>
              </a:rPr>
              <a:t>Indsæt</a:t>
            </a:r>
            <a:br>
              <a:rPr lang="da-DK" altLang="da-DK" sz="1000" b="1"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5. </a:t>
            </a:r>
            <a:r>
              <a:rPr lang="da-DK" altLang="da-DK" sz="1000" b="0" kern="1200" baseline="0" noProof="1" smtClean="0">
                <a:solidFill>
                  <a:schemeClr val="tx1"/>
                </a:solidFill>
                <a:latin typeface="+mn-lt"/>
                <a:ea typeface="+mn-ea"/>
                <a:cs typeface="Arial" charset="0"/>
              </a:rPr>
              <a:t>Højre klik og vælg </a:t>
            </a:r>
            <a:r>
              <a:rPr lang="da-DK" altLang="da-DK" sz="1000" b="1" kern="1200" baseline="0" noProof="1" smtClean="0">
                <a:solidFill>
                  <a:schemeClr val="tx1"/>
                </a:solidFill>
                <a:latin typeface="+mn-lt"/>
                <a:ea typeface="+mn-ea"/>
                <a:cs typeface="Arial" charset="0"/>
              </a:rPr>
              <a:t>Nulstil</a:t>
            </a:r>
            <a:r>
              <a:rPr lang="da-DK" altLang="da-DK" sz="1000" b="0" kern="1200" baseline="0" noProof="1" smtClean="0">
                <a:solidFill>
                  <a:schemeClr val="tx1"/>
                </a:solidFill>
                <a:latin typeface="+mn-lt"/>
                <a:ea typeface="+mn-ea"/>
                <a:cs typeface="Arial" charset="0"/>
              </a:rPr>
              <a:t> hvis  pladsholderen forandrer sig</a:t>
            </a:r>
            <a:endParaRPr lang="da-DK" altLang="da-DK" sz="1000" b="0" kern="1200" noProof="1" smtClean="0">
              <a:solidFill>
                <a:schemeClr val="tx1"/>
              </a:solidFill>
              <a:latin typeface="+mn-lt"/>
              <a:ea typeface="+mn-ea"/>
              <a:cs typeface="Arial" charset="0"/>
            </a:endParaRPr>
          </a:p>
        </p:txBody>
      </p:sp>
      <p:sp>
        <p:nvSpPr>
          <p:cNvPr id="16" name="TextBox 17"/>
          <p:cNvSpPr txBox="1">
            <a:spLocks noChangeArrowheads="1"/>
          </p:cNvSpPr>
          <p:nvPr userDrawn="1"/>
        </p:nvSpPr>
        <p:spPr bwMode="auto">
          <a:xfrm>
            <a:off x="-3159361" y="5934670"/>
            <a:ext cx="30408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smtClean="0">
                <a:solidFill>
                  <a:schemeClr val="tx1"/>
                </a:solidFill>
                <a:latin typeface="+mn-lt"/>
              </a:rPr>
              <a:t>Generer titlen til alle slides</a:t>
            </a:r>
            <a:endParaRPr lang="da-DK" altLang="da-DK" sz="1000" b="1" dirty="0">
              <a:solidFill>
                <a:schemeClr val="tx1"/>
              </a:solidFill>
              <a:latin typeface="+mn-lt"/>
            </a:endParaRPr>
          </a:p>
          <a:p>
            <a:pPr algn="r" eaLnBrk="1" hangingPunct="1">
              <a:spcBef>
                <a:spcPct val="0"/>
              </a:spcBef>
              <a:buFontTx/>
              <a:buNone/>
            </a:pPr>
            <a:r>
              <a:rPr lang="da-DK" altLang="da-DK" sz="1000" b="1" dirty="0">
                <a:solidFill>
                  <a:schemeClr val="tx1"/>
                </a:solidFill>
                <a:latin typeface="+mn-lt"/>
              </a:rPr>
              <a:t>1. </a:t>
            </a:r>
            <a:r>
              <a:rPr lang="da-DK" altLang="da-DK" sz="1000" dirty="0">
                <a:solidFill>
                  <a:schemeClr val="tx1"/>
                </a:solidFill>
                <a:latin typeface="+mn-lt"/>
              </a:rPr>
              <a:t>Vælg </a:t>
            </a:r>
            <a:r>
              <a:rPr lang="da-DK" altLang="da-DK" sz="1000" b="1" dirty="0" smtClean="0">
                <a:solidFill>
                  <a:schemeClr val="tx1"/>
                </a:solidFill>
                <a:latin typeface="+mn-lt"/>
              </a:rPr>
              <a:t>’Indsæt’</a:t>
            </a:r>
            <a:r>
              <a:rPr lang="da-DK" altLang="da-DK" sz="1000" dirty="0" smtClean="0">
                <a:solidFill>
                  <a:schemeClr val="tx1"/>
                </a:solidFill>
                <a:latin typeface="+mn-lt"/>
              </a:rPr>
              <a:t> </a:t>
            </a:r>
            <a:r>
              <a:rPr lang="da-DK" altLang="da-DK" sz="1000" dirty="0">
                <a:solidFill>
                  <a:schemeClr val="tx1"/>
                </a:solidFill>
                <a:latin typeface="+mn-lt"/>
              </a:rPr>
              <a:t>i topmenuen</a:t>
            </a:r>
          </a:p>
          <a:p>
            <a:pPr algn="r" eaLnBrk="1" hangingPunct="1">
              <a:spcBef>
                <a:spcPct val="0"/>
              </a:spcBef>
              <a:buFontTx/>
              <a:buNone/>
            </a:pPr>
            <a:r>
              <a:rPr lang="da-DK" altLang="da-DK" sz="1000" b="1" dirty="0">
                <a:solidFill>
                  <a:schemeClr val="tx1"/>
                </a:solidFill>
                <a:latin typeface="+mn-lt"/>
              </a:rPr>
              <a:t>2. </a:t>
            </a:r>
            <a:r>
              <a:rPr lang="da-DK" altLang="da-DK" sz="1000" dirty="0">
                <a:solidFill>
                  <a:schemeClr val="tx1"/>
                </a:solidFill>
                <a:latin typeface="+mn-lt"/>
              </a:rPr>
              <a:t>Vælg </a:t>
            </a:r>
            <a:r>
              <a:rPr lang="da-DK" altLang="da-DK" sz="1000" b="1" dirty="0">
                <a:solidFill>
                  <a:schemeClr val="tx1"/>
                </a:solidFill>
                <a:latin typeface="+mn-lt"/>
              </a:rPr>
              <a:t>’Sidehoved og Sidefod’</a:t>
            </a:r>
          </a:p>
          <a:p>
            <a:pPr algn="r" eaLnBrk="1" hangingPunct="1">
              <a:spcBef>
                <a:spcPct val="0"/>
              </a:spcBef>
              <a:buFontTx/>
              <a:buNone/>
            </a:pPr>
            <a:r>
              <a:rPr lang="da-DK" altLang="da-DK" sz="1000" b="1" dirty="0">
                <a:solidFill>
                  <a:schemeClr val="tx1"/>
                </a:solidFill>
                <a:latin typeface="+mn-lt"/>
              </a:rPr>
              <a:t>3. </a:t>
            </a:r>
            <a:r>
              <a:rPr lang="da-DK" altLang="da-DK" sz="1000" dirty="0">
                <a:solidFill>
                  <a:schemeClr val="tx1"/>
                </a:solidFill>
                <a:latin typeface="+mn-lt"/>
              </a:rPr>
              <a:t>Skriv titel på præsentation </a:t>
            </a:r>
            <a:br>
              <a:rPr lang="da-DK" altLang="da-DK" sz="1000" dirty="0">
                <a:solidFill>
                  <a:schemeClr val="tx1"/>
                </a:solidFill>
                <a:latin typeface="+mn-lt"/>
              </a:rPr>
            </a:br>
            <a:r>
              <a:rPr lang="da-DK" altLang="da-DK" sz="1000" dirty="0">
                <a:solidFill>
                  <a:schemeClr val="tx1"/>
                </a:solidFill>
                <a:latin typeface="+mn-lt"/>
              </a:rPr>
              <a:t>ind i </a:t>
            </a:r>
            <a:r>
              <a:rPr lang="da-DK" altLang="da-DK" sz="1000" dirty="0" smtClean="0">
                <a:solidFill>
                  <a:schemeClr val="tx1"/>
                </a:solidFill>
                <a:latin typeface="+mn-lt"/>
              </a:rPr>
              <a:t>tekstfeltet</a:t>
            </a:r>
            <a:endParaRPr lang="da-DK" altLang="da-DK" sz="1000" dirty="0">
              <a:solidFill>
                <a:schemeClr val="tx1"/>
              </a:solidFill>
              <a:latin typeface="+mn-lt"/>
            </a:endParaRPr>
          </a:p>
          <a:p>
            <a:pPr algn="r" eaLnBrk="1" hangingPunct="1">
              <a:spcBef>
                <a:spcPct val="0"/>
              </a:spcBef>
              <a:buFontTx/>
              <a:buNone/>
            </a:pPr>
            <a:r>
              <a:rPr lang="da-DK" altLang="da-DK" sz="1000" b="1" dirty="0">
                <a:solidFill>
                  <a:schemeClr val="tx1"/>
                </a:solidFill>
                <a:latin typeface="+mn-lt"/>
              </a:rPr>
              <a:t>4. </a:t>
            </a:r>
            <a:r>
              <a:rPr lang="da-DK" altLang="da-DK" sz="1000" dirty="0">
                <a:solidFill>
                  <a:schemeClr val="tx1"/>
                </a:solidFill>
                <a:latin typeface="+mn-lt"/>
              </a:rPr>
              <a:t>Tryk </a:t>
            </a:r>
            <a:r>
              <a:rPr lang="da-DK" altLang="da-DK" sz="1000" b="1" dirty="0" smtClean="0">
                <a:solidFill>
                  <a:schemeClr val="tx1"/>
                </a:solidFill>
                <a:latin typeface="+mn-lt"/>
              </a:rPr>
              <a:t>’Anvend </a:t>
            </a:r>
            <a:r>
              <a:rPr lang="da-DK" altLang="da-DK" sz="1000" b="1" dirty="0">
                <a:solidFill>
                  <a:schemeClr val="tx1"/>
                </a:solidFill>
                <a:latin typeface="+mn-lt"/>
              </a:rPr>
              <a:t>på alle’</a:t>
            </a:r>
          </a:p>
        </p:txBody>
      </p:sp>
      <p:sp>
        <p:nvSpPr>
          <p:cNvPr id="7" name="TextBox 6"/>
          <p:cNvSpPr txBox="1"/>
          <p:nvPr userDrawn="1"/>
        </p:nvSpPr>
        <p:spPr>
          <a:xfrm>
            <a:off x="768151" y="584200"/>
            <a:ext cx="2446229" cy="457946"/>
          </a:xfrm>
          <a:prstGeom prst="rect">
            <a:avLst/>
          </a:prstGeom>
          <a:noFill/>
        </p:spPr>
        <p:txBody>
          <a:bodyPr wrap="square" lIns="0" tIns="0" rIns="0" bIns="0" rtlCol="0">
            <a:spAutoFit/>
          </a:bodyPr>
          <a:lstStyle/>
          <a:p>
            <a:pPr marL="0" lvl="0" indent="0" algn="l" defTabSz="914400" rtl="0" eaLnBrk="1" latinLnBrk="0" hangingPunct="1">
              <a:lnSpc>
                <a:spcPct val="83000"/>
              </a:lnSpc>
              <a:spcBef>
                <a:spcPct val="20000"/>
              </a:spcBef>
              <a:buFont typeface="VIA Type Office" panose="02000503000000020004" pitchFamily="2" charset="0"/>
              <a:buNone/>
            </a:pPr>
            <a:r>
              <a:rPr lang="da-DK" sz="1600" kern="1200" spc="-100" baseline="0" noProof="1" smtClean="0">
                <a:solidFill>
                  <a:schemeClr val="tx1"/>
                </a:solidFill>
                <a:latin typeface="VIA Type Office Light" panose="02000503000000020004" pitchFamily="2" charset="0"/>
                <a:ea typeface="+mn-ea"/>
                <a:cs typeface="+mn-cs"/>
              </a:rPr>
              <a:t>Gør tanke til handling</a:t>
            </a:r>
          </a:p>
          <a:p>
            <a:pPr marL="0" lvl="0" indent="0" algn="l" defTabSz="914400" rtl="0" eaLnBrk="1" latinLnBrk="0" hangingPunct="1">
              <a:lnSpc>
                <a:spcPct val="83000"/>
              </a:lnSpc>
              <a:spcBef>
                <a:spcPct val="20000"/>
              </a:spcBef>
              <a:buFont typeface="VIA Type Office" panose="02000503000000020004" pitchFamily="2" charset="0"/>
              <a:buNone/>
            </a:pPr>
            <a:r>
              <a:rPr lang="da-DK" sz="1600" kern="1200" spc="-100" baseline="0" noProof="1" smtClean="0">
                <a:solidFill>
                  <a:schemeClr val="tx1"/>
                </a:solidFill>
                <a:latin typeface="+mn-lt"/>
                <a:ea typeface="+mn-ea"/>
                <a:cs typeface="+mn-cs"/>
              </a:rPr>
              <a:t>VIA University College</a:t>
            </a:r>
            <a:endParaRPr lang="da-DK" sz="1600" kern="1200" spc="-100" baseline="0" noProof="1">
              <a:solidFill>
                <a:schemeClr val="tx1"/>
              </a:solidFill>
              <a:latin typeface="+mn-lt"/>
              <a:ea typeface="+mn-ea"/>
              <a:cs typeface="+mn-cs"/>
            </a:endParaRPr>
          </a:p>
        </p:txBody>
      </p:sp>
    </p:spTree>
    <p:extLst>
      <p:ext uri="{BB962C8B-B14F-4D97-AF65-F5344CB8AC3E}">
        <p14:creationId xmlns:p14="http://schemas.microsoft.com/office/powerpoint/2010/main" val="344539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å Forside III">
    <p:spTree>
      <p:nvGrpSpPr>
        <p:cNvPr id="1" name=""/>
        <p:cNvGrpSpPr/>
        <p:nvPr/>
      </p:nvGrpSpPr>
      <p:grpSpPr>
        <a:xfrm>
          <a:off x="0" y="0"/>
          <a:ext cx="0" cy="0"/>
          <a:chOff x="0" y="0"/>
          <a:chExt cx="0" cy="0"/>
        </a:xfrm>
      </p:grpSpPr>
      <p:sp>
        <p:nvSpPr>
          <p:cNvPr id="25" name="Rectangle 24"/>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 name="Title 1"/>
          <p:cNvSpPr>
            <a:spLocks noGrp="1"/>
          </p:cNvSpPr>
          <p:nvPr>
            <p:ph type="ctrTitle" hasCustomPrompt="1"/>
          </p:nvPr>
        </p:nvSpPr>
        <p:spPr>
          <a:xfrm>
            <a:off x="729411" y="584200"/>
            <a:ext cx="7957246"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767801" y="1835441"/>
            <a:ext cx="7918855"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4159DA68-7DCB-4EB2-8084-C94BCDB1D4AD}" type="datetime2">
              <a:rPr lang="da-DK" smtClean="0"/>
              <a:t>18. december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5" name="AutoShape 4"/>
          <p:cNvSpPr>
            <a:spLocks/>
          </p:cNvSpPr>
          <p:nvPr userDrawn="1"/>
        </p:nvSpPr>
        <p:spPr bwMode="gray">
          <a:xfrm>
            <a:off x="-2928239" y="584200"/>
            <a:ext cx="28224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6" name="TextBox 3"/>
          <p:cNvSpPr txBox="1"/>
          <p:nvPr userDrawn="1"/>
        </p:nvSpPr>
        <p:spPr>
          <a:xfrm>
            <a:off x="-2474540" y="1916113"/>
            <a:ext cx="2313715"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pic>
        <p:nvPicPr>
          <p:cNvPr id="1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56612"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Placeholder 16"/>
          <p:cNvSpPr>
            <a:spLocks noGrp="1"/>
          </p:cNvSpPr>
          <p:nvPr>
            <p:ph type="body" sz="quarter" idx="16"/>
          </p:nvPr>
        </p:nvSpPr>
        <p:spPr>
          <a:xfrm>
            <a:off x="761501" y="5922000"/>
            <a:ext cx="2448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258026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urkis Forside III">
    <p:spTree>
      <p:nvGrpSpPr>
        <p:cNvPr id="1" name=""/>
        <p:cNvGrpSpPr/>
        <p:nvPr/>
      </p:nvGrpSpPr>
      <p:grpSpPr>
        <a:xfrm>
          <a:off x="0" y="0"/>
          <a:ext cx="0" cy="0"/>
          <a:chOff x="0" y="0"/>
          <a:chExt cx="0" cy="0"/>
        </a:xfrm>
      </p:grpSpPr>
      <p:sp>
        <p:nvSpPr>
          <p:cNvPr id="25" name="Rectangle 24"/>
          <p:cNvSpPr/>
          <p:nvPr userDrawn="1"/>
        </p:nvSpPr>
        <p:spPr>
          <a:xfrm>
            <a:off x="0" y="0"/>
            <a:ext cx="121888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 name="Title 1"/>
          <p:cNvSpPr>
            <a:spLocks noGrp="1"/>
          </p:cNvSpPr>
          <p:nvPr>
            <p:ph type="ctrTitle" hasCustomPrompt="1"/>
          </p:nvPr>
        </p:nvSpPr>
        <p:spPr>
          <a:xfrm>
            <a:off x="729411" y="584200"/>
            <a:ext cx="7957246"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767801" y="1835441"/>
            <a:ext cx="7918855"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4E27D209-D6B5-44B6-8836-935F44834759}" type="datetime2">
              <a:rPr lang="da-DK" smtClean="0"/>
              <a:t>18. december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5" name="AutoShape 4"/>
          <p:cNvSpPr>
            <a:spLocks/>
          </p:cNvSpPr>
          <p:nvPr userDrawn="1"/>
        </p:nvSpPr>
        <p:spPr bwMode="gray">
          <a:xfrm>
            <a:off x="-2928239" y="584200"/>
            <a:ext cx="28224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6" name="TextBox 3"/>
          <p:cNvSpPr txBox="1"/>
          <p:nvPr userDrawn="1"/>
        </p:nvSpPr>
        <p:spPr>
          <a:xfrm>
            <a:off x="-2474540" y="1916113"/>
            <a:ext cx="2313715"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pic>
        <p:nvPicPr>
          <p:cNvPr id="1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56612"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Placeholder 16"/>
          <p:cNvSpPr>
            <a:spLocks noGrp="1"/>
          </p:cNvSpPr>
          <p:nvPr>
            <p:ph type="body" sz="quarter" idx="16"/>
          </p:nvPr>
        </p:nvSpPr>
        <p:spPr>
          <a:xfrm>
            <a:off x="761501" y="5922000"/>
            <a:ext cx="2448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2580266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øn Forside III">
    <p:spTree>
      <p:nvGrpSpPr>
        <p:cNvPr id="1" name=""/>
        <p:cNvGrpSpPr/>
        <p:nvPr/>
      </p:nvGrpSpPr>
      <p:grpSpPr>
        <a:xfrm>
          <a:off x="0" y="0"/>
          <a:ext cx="0" cy="0"/>
          <a:chOff x="0" y="0"/>
          <a:chExt cx="0" cy="0"/>
        </a:xfrm>
      </p:grpSpPr>
      <p:sp>
        <p:nvSpPr>
          <p:cNvPr id="25" name="Rectangle 24"/>
          <p:cNvSpPr/>
          <p:nvPr userDrawn="1"/>
        </p:nvSpPr>
        <p:spPr>
          <a:xfrm>
            <a:off x="0"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 name="Title 1"/>
          <p:cNvSpPr>
            <a:spLocks noGrp="1"/>
          </p:cNvSpPr>
          <p:nvPr>
            <p:ph type="ctrTitle" hasCustomPrompt="1"/>
          </p:nvPr>
        </p:nvSpPr>
        <p:spPr>
          <a:xfrm>
            <a:off x="729411" y="584200"/>
            <a:ext cx="7957246"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767801" y="1835441"/>
            <a:ext cx="7918855"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79E14B5E-F03C-4BAC-B4DF-2FFDA5E25774}" type="datetime2">
              <a:rPr lang="da-DK" smtClean="0"/>
              <a:t>18. december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5" name="AutoShape 4"/>
          <p:cNvSpPr>
            <a:spLocks/>
          </p:cNvSpPr>
          <p:nvPr userDrawn="1"/>
        </p:nvSpPr>
        <p:spPr bwMode="gray">
          <a:xfrm>
            <a:off x="-2928239" y="584200"/>
            <a:ext cx="28224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6" name="TextBox 3"/>
          <p:cNvSpPr txBox="1"/>
          <p:nvPr userDrawn="1"/>
        </p:nvSpPr>
        <p:spPr>
          <a:xfrm>
            <a:off x="-2474540" y="1916113"/>
            <a:ext cx="2313715"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pic>
        <p:nvPicPr>
          <p:cNvPr id="1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56612"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Placeholder 16"/>
          <p:cNvSpPr>
            <a:spLocks noGrp="1"/>
          </p:cNvSpPr>
          <p:nvPr>
            <p:ph type="body" sz="quarter" idx="16"/>
          </p:nvPr>
        </p:nvSpPr>
        <p:spPr>
          <a:xfrm>
            <a:off x="761501" y="5922000"/>
            <a:ext cx="2448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1485563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rside III mørk baggrund">
    <p:spTree>
      <p:nvGrpSpPr>
        <p:cNvPr id="1" name=""/>
        <p:cNvGrpSpPr/>
        <p:nvPr/>
      </p:nvGrpSpPr>
      <p:grpSpPr>
        <a:xfrm>
          <a:off x="0" y="0"/>
          <a:ext cx="0" cy="0"/>
          <a:chOff x="0" y="0"/>
          <a:chExt cx="0" cy="0"/>
        </a:xfrm>
      </p:grpSpPr>
      <p:sp>
        <p:nvSpPr>
          <p:cNvPr id="25" name="Rectangle 24"/>
          <p:cNvSpPr/>
          <p:nvPr userDrawn="1"/>
        </p:nvSpPr>
        <p:spPr>
          <a:xfrm>
            <a:off x="0" y="0"/>
            <a:ext cx="121888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 name="Title 1"/>
          <p:cNvSpPr>
            <a:spLocks noGrp="1"/>
          </p:cNvSpPr>
          <p:nvPr>
            <p:ph type="ctrTitle" hasCustomPrompt="1"/>
          </p:nvPr>
        </p:nvSpPr>
        <p:spPr>
          <a:xfrm>
            <a:off x="729411" y="584200"/>
            <a:ext cx="7957246" cy="1188616"/>
          </a:xfrm>
        </p:spPr>
        <p:txBody>
          <a:bodyPr tIns="97200" anchor="t" anchorCtr="0"/>
          <a:lstStyle>
            <a:lvl1pPr>
              <a:defRPr>
                <a:solidFill>
                  <a:schemeClr val="bg1"/>
                </a:solidFill>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767801" y="1835441"/>
            <a:ext cx="7918855" cy="1125858"/>
          </a:xfrm>
        </p:spPr>
        <p:txBody>
          <a:bodyPr/>
          <a:lstStyle>
            <a:lvl1pPr marL="0" indent="0" algn="l">
              <a:buNone/>
              <a:defRPr>
                <a:solidFill>
                  <a:schemeClr val="bg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a:blipFill>
            <a:blip r:embed="rId2"/>
            <a:stretch>
              <a:fillRect/>
            </a:stretch>
          </a:blipFill>
        </p:spPr>
        <p:txBody>
          <a:bodyPr/>
          <a:lstStyle>
            <a:lvl1pPr>
              <a:defRPr>
                <a:solidFill>
                  <a:schemeClr val="bg1"/>
                </a:solidFill>
              </a:defRPr>
            </a:lvl1pPr>
          </a:lstStyle>
          <a:p>
            <a:fld id="{8A33F7F1-BB57-4758-82FE-C697FC59666C}" type="datetime2">
              <a:rPr lang="da-DK" smtClean="0"/>
              <a:t>18. december 2018</a:t>
            </a:fld>
            <a:endParaRPr lang="da-DK" dirty="0"/>
          </a:p>
        </p:txBody>
      </p:sp>
      <p:sp>
        <p:nvSpPr>
          <p:cNvPr id="5" name="Footer Placeholder 4"/>
          <p:cNvSpPr>
            <a:spLocks noGrp="1"/>
          </p:cNvSpPr>
          <p:nvPr>
            <p:ph type="ftr" sz="quarter" idx="11"/>
          </p:nvPr>
        </p:nvSpPr>
        <p:spPr>
          <a:blipFill>
            <a:blip r:embed="rId2"/>
            <a:stretch>
              <a:fillRect/>
            </a:stretch>
          </a:blipFill>
        </p:spPr>
        <p:txBody>
          <a:bodyPr/>
          <a:lstStyle>
            <a:lvl1pPr>
              <a:defRPr>
                <a:solidFill>
                  <a:schemeClr val="bg1"/>
                </a:solidFill>
              </a:defRPr>
            </a:lvl1pPr>
          </a:lstStyle>
          <a:p>
            <a:endParaRPr lang="da-DK"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BA07366-CB75-4AA8-9E5B-928B849F427C}" type="slidenum">
              <a:rPr lang="da-DK" smtClean="0"/>
              <a:pPr/>
              <a:t>‹nr.›</a:t>
            </a:fld>
            <a:endParaRPr lang="da-DK" dirty="0"/>
          </a:p>
        </p:txBody>
      </p:sp>
      <p:sp>
        <p:nvSpPr>
          <p:cNvPr id="12" name="AutoShape 4"/>
          <p:cNvSpPr>
            <a:spLocks/>
          </p:cNvSpPr>
          <p:nvPr userDrawn="1"/>
        </p:nvSpPr>
        <p:spPr bwMode="gray">
          <a:xfrm>
            <a:off x="-2928239" y="584200"/>
            <a:ext cx="28224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5" name="TextBox 3"/>
          <p:cNvSpPr txBox="1"/>
          <p:nvPr userDrawn="1"/>
        </p:nvSpPr>
        <p:spPr>
          <a:xfrm>
            <a:off x="-2474540" y="1916113"/>
            <a:ext cx="2313715"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pic>
        <p:nvPicPr>
          <p:cNvPr id="16"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7042"/>
          <a:stretch/>
        </p:blipFill>
        <p:spPr bwMode="auto">
          <a:xfrm>
            <a:off x="-1656612"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 Placeholder 16"/>
          <p:cNvSpPr>
            <a:spLocks noGrp="1"/>
          </p:cNvSpPr>
          <p:nvPr>
            <p:ph type="body" sz="quarter" idx="14"/>
          </p:nvPr>
        </p:nvSpPr>
        <p:spPr>
          <a:xfrm>
            <a:off x="761500" y="5922000"/>
            <a:ext cx="2448000" cy="374400"/>
          </a:xfrm>
          <a:blipFill>
            <a:blip r:embed="rId4"/>
            <a:stretch>
              <a:fillRect/>
            </a:stretch>
          </a:blipFill>
        </p:spPr>
        <p:txBody>
          <a:bodyPr tIns="7200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3745180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rside III mørk foto baggrund">
    <p:spTree>
      <p:nvGrpSpPr>
        <p:cNvPr id="1" name=""/>
        <p:cNvGrpSpPr/>
        <p:nvPr/>
      </p:nvGrpSpPr>
      <p:grpSpPr>
        <a:xfrm>
          <a:off x="0" y="0"/>
          <a:ext cx="0" cy="0"/>
          <a:chOff x="0" y="0"/>
          <a:chExt cx="0" cy="0"/>
        </a:xfrm>
      </p:grpSpPr>
      <p:sp>
        <p:nvSpPr>
          <p:cNvPr id="25" name="Rectangle 24"/>
          <p:cNvSpPr/>
          <p:nvPr userDrawn="1"/>
        </p:nvSpPr>
        <p:spPr>
          <a:xfrm>
            <a:off x="0" y="0"/>
            <a:ext cx="121888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8" name="Pladsholder til billede 7"/>
          <p:cNvSpPr>
            <a:spLocks noGrp="1"/>
          </p:cNvSpPr>
          <p:nvPr>
            <p:ph type="pic" sz="quarter" idx="15"/>
          </p:nvPr>
        </p:nvSpPr>
        <p:spPr>
          <a:xfrm>
            <a:off x="0" y="0"/>
            <a:ext cx="12188825" cy="6858000"/>
          </a:xfrm>
        </p:spPr>
        <p:txBody>
          <a:bodyPr tIns="864000" anchor="ctr" anchorCtr="0">
            <a:normAutofit/>
          </a:bodyPr>
          <a:lstStyle>
            <a:lvl1pPr marL="0" indent="0" algn="ctr">
              <a:buNone/>
              <a:defRPr sz="1800">
                <a:solidFill>
                  <a:schemeClr val="bg1"/>
                </a:solidFill>
                <a:latin typeface="VIA Type Office Light" panose="02000503000000020004" pitchFamily="2" charset="0"/>
              </a:defRPr>
            </a:lvl1pPr>
          </a:lstStyle>
          <a:p>
            <a:r>
              <a:rPr lang="da-DK" smtClean="0"/>
              <a:t>Klik på ikonet for at tilføje et billede</a:t>
            </a:r>
            <a:endParaRPr lang="en-GB" dirty="0"/>
          </a:p>
        </p:txBody>
      </p:sp>
      <p:sp>
        <p:nvSpPr>
          <p:cNvPr id="2" name="Title 1"/>
          <p:cNvSpPr>
            <a:spLocks noGrp="1"/>
          </p:cNvSpPr>
          <p:nvPr>
            <p:ph type="ctrTitle" hasCustomPrompt="1"/>
          </p:nvPr>
        </p:nvSpPr>
        <p:spPr>
          <a:xfrm>
            <a:off x="729411" y="584200"/>
            <a:ext cx="7957246" cy="1188616"/>
          </a:xfrm>
        </p:spPr>
        <p:txBody>
          <a:bodyPr tIns="97200" anchor="t" anchorCtr="0"/>
          <a:lstStyle>
            <a:lvl1pPr>
              <a:defRPr baseline="0">
                <a:solidFill>
                  <a:schemeClr val="bg1"/>
                </a:solidFill>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767801" y="1835441"/>
            <a:ext cx="7918855" cy="1125858"/>
          </a:xfrm>
        </p:spPr>
        <p:txBody>
          <a:bodyPr/>
          <a:lstStyle>
            <a:lvl1pPr marL="0" indent="0" algn="l">
              <a:buNone/>
              <a:defRPr>
                <a:solidFill>
                  <a:schemeClr val="bg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a:blipFill>
            <a:blip r:embed="rId2"/>
            <a:stretch>
              <a:fillRect/>
            </a:stretch>
          </a:blipFill>
        </p:spPr>
        <p:txBody>
          <a:bodyPr/>
          <a:lstStyle>
            <a:lvl1pPr>
              <a:defRPr>
                <a:solidFill>
                  <a:schemeClr val="bg1"/>
                </a:solidFill>
              </a:defRPr>
            </a:lvl1pPr>
          </a:lstStyle>
          <a:p>
            <a:fld id="{DCC6BDD3-FF4D-49C7-9C58-35359843F29E}" type="datetime2">
              <a:rPr lang="da-DK" smtClean="0"/>
              <a:t>18. december 2018</a:t>
            </a:fld>
            <a:endParaRPr lang="da-DK" dirty="0"/>
          </a:p>
        </p:txBody>
      </p:sp>
      <p:sp>
        <p:nvSpPr>
          <p:cNvPr id="5" name="Footer Placeholder 4"/>
          <p:cNvSpPr>
            <a:spLocks noGrp="1"/>
          </p:cNvSpPr>
          <p:nvPr>
            <p:ph type="ftr" sz="quarter" idx="11"/>
          </p:nvPr>
        </p:nvSpPr>
        <p:spPr>
          <a:blipFill>
            <a:blip r:embed="rId2"/>
            <a:stretch>
              <a:fillRect/>
            </a:stretch>
          </a:blipFill>
        </p:spPr>
        <p:txBody>
          <a:bodyPr/>
          <a:lstStyle>
            <a:lvl1pPr>
              <a:defRPr>
                <a:solidFill>
                  <a:schemeClr val="bg1"/>
                </a:solidFill>
              </a:defRPr>
            </a:lvl1pPr>
          </a:lstStyle>
          <a:p>
            <a:endParaRPr lang="da-DK"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BA07366-CB75-4AA8-9E5B-928B849F427C}" type="slidenum">
              <a:rPr lang="da-DK" smtClean="0"/>
              <a:pPr/>
              <a:t>‹nr.›</a:t>
            </a:fld>
            <a:endParaRPr lang="da-DK" dirty="0"/>
          </a:p>
        </p:txBody>
      </p:sp>
      <p:sp>
        <p:nvSpPr>
          <p:cNvPr id="16" name="AutoShape 4"/>
          <p:cNvSpPr>
            <a:spLocks/>
          </p:cNvSpPr>
          <p:nvPr userDrawn="1"/>
        </p:nvSpPr>
        <p:spPr bwMode="gray">
          <a:xfrm>
            <a:off x="-2928239" y="584200"/>
            <a:ext cx="28224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7" name="TextBox 3"/>
          <p:cNvSpPr txBox="1"/>
          <p:nvPr userDrawn="1"/>
        </p:nvSpPr>
        <p:spPr>
          <a:xfrm>
            <a:off x="-2474540" y="1916113"/>
            <a:ext cx="2313715"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pic>
        <p:nvPicPr>
          <p:cNvPr id="18"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7042"/>
          <a:stretch/>
        </p:blipFill>
        <p:spPr bwMode="auto">
          <a:xfrm>
            <a:off x="-1656612"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Gruppe 75"/>
          <p:cNvGrpSpPr>
            <a:grpSpLocks/>
          </p:cNvGrpSpPr>
          <p:nvPr userDrawn="1"/>
        </p:nvGrpSpPr>
        <p:grpSpPr bwMode="auto">
          <a:xfrm>
            <a:off x="12349650" y="1546869"/>
            <a:ext cx="2035175" cy="3053620"/>
            <a:chOff x="5186790" y="1517655"/>
            <a:chExt cx="2034660" cy="3052739"/>
          </a:xfrm>
        </p:grpSpPr>
        <p:sp>
          <p:nvSpPr>
            <p:cNvPr id="24" name="TextBox 12"/>
            <p:cNvSpPr txBox="1">
              <a:spLocks noChangeArrowheads="1"/>
            </p:cNvSpPr>
            <p:nvPr/>
          </p:nvSpPr>
          <p:spPr bwMode="auto">
            <a:xfrm>
              <a:off x="5189964" y="1517655"/>
              <a:ext cx="2031486" cy="27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smtClean="0">
                  <a:solidFill>
                    <a:schemeClr val="tx1"/>
                  </a:solidFill>
                  <a:latin typeface="+mn-lt"/>
                </a:rPr>
                <a:t>Indsæt billede</a:t>
              </a:r>
            </a:p>
            <a:p>
              <a:pPr eaLnBrk="1" hangingPunct="1">
                <a:spcBef>
                  <a:spcPts val="0"/>
                </a:spcBef>
                <a:spcAft>
                  <a:spcPts val="240"/>
                </a:spcAft>
                <a:buFontTx/>
                <a:buNone/>
                <a:defRPr/>
              </a:pPr>
              <a:r>
                <a:rPr lang="da-DK" sz="1000" b="1" noProof="1" smtClean="0">
                  <a:solidFill>
                    <a:schemeClr val="tx1"/>
                  </a:solidFill>
                  <a:latin typeface="+mn-lt"/>
                </a:rPr>
                <a:t>1.</a:t>
              </a:r>
              <a:r>
                <a:rPr lang="da-DK" sz="1000" noProof="1" smtClean="0">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smtClean="0">
                  <a:solidFill>
                    <a:schemeClr val="tx1"/>
                  </a:solidFill>
                  <a:latin typeface="+mn-lt"/>
                </a:rPr>
                <a:t>af pladsholderen</a:t>
              </a:r>
            </a:p>
            <a:p>
              <a:pPr eaLnBrk="1" hangingPunct="1">
                <a:spcBef>
                  <a:spcPts val="0"/>
                </a:spcBef>
                <a:spcAft>
                  <a:spcPts val="240"/>
                </a:spcAft>
                <a:buFontTx/>
                <a:buNone/>
                <a:defRPr/>
              </a:pPr>
              <a:r>
                <a:rPr lang="da-DK" sz="1000" b="1" noProof="1" smtClean="0">
                  <a:solidFill>
                    <a:schemeClr val="tx1"/>
                  </a:solidFill>
                  <a:latin typeface="+mn-lt"/>
                </a:rPr>
                <a:t>2. </a:t>
              </a:r>
              <a:r>
                <a:rPr lang="da-DK" sz="1000" noProof="1" smtClean="0">
                  <a:solidFill>
                    <a:schemeClr val="tx1"/>
                  </a:solidFill>
                  <a:latin typeface="+mn-lt"/>
                </a:rPr>
                <a:t>Indsæt det ønskede billede</a:t>
              </a:r>
            </a:p>
            <a:p>
              <a:pPr eaLnBrk="1" hangingPunct="1">
                <a:spcBef>
                  <a:spcPts val="0"/>
                </a:spcBef>
                <a:spcAft>
                  <a:spcPts val="240"/>
                </a:spcAft>
                <a:buFontTx/>
                <a:buNone/>
                <a:defRPr/>
              </a:pPr>
              <a:endParaRPr lang="da-DK" sz="1000" noProof="1" smtClean="0">
                <a:solidFill>
                  <a:schemeClr val="tx1"/>
                </a:solidFill>
                <a:latin typeface="+mn-lt"/>
              </a:endParaRPr>
            </a:p>
            <a:p>
              <a:pPr marL="0" marR="0" indent="0" algn="l" defTabSz="914400" rtl="0" eaLnBrk="1" fontAlgn="auto" latinLnBrk="0" hangingPunct="1">
                <a:lnSpc>
                  <a:spcPct val="100000"/>
                </a:lnSpc>
                <a:spcBef>
                  <a:spcPts val="0"/>
                </a:spcBef>
                <a:spcAft>
                  <a:spcPts val="240"/>
                </a:spcAft>
                <a:buClrTx/>
                <a:buSzTx/>
                <a:buFontTx/>
                <a:buNone/>
                <a:tabLst/>
                <a:defRPr/>
              </a:pPr>
              <a:r>
                <a:rPr lang="da-DK" sz="1000" b="1" dirty="0" smtClean="0">
                  <a:latin typeface="+mn-lt"/>
                </a:rPr>
                <a:t>Ændre billedets størrelse/fokus</a:t>
              </a:r>
            </a:p>
            <a:p>
              <a:pPr eaLnBrk="1" hangingPunct="1">
                <a:spcBef>
                  <a:spcPts val="0"/>
                </a:spcBef>
                <a:spcAft>
                  <a:spcPts val="240"/>
                </a:spcAft>
                <a:buFontTx/>
                <a:buNone/>
                <a:defRPr/>
              </a:pPr>
              <a:r>
                <a:rPr lang="da-DK" sz="1000" b="1" noProof="1" smtClean="0">
                  <a:solidFill>
                    <a:schemeClr val="tx1"/>
                  </a:solidFill>
                  <a:latin typeface="+mn-lt"/>
                </a:rPr>
                <a:t>1. </a:t>
              </a:r>
              <a:r>
                <a:rPr lang="da-DK" sz="1000" dirty="0" smtClean="0">
                  <a:latin typeface="+mn-lt"/>
                </a:rPr>
                <a:t>Marker billedet og vælg funktionen </a:t>
              </a:r>
              <a:r>
                <a:rPr lang="da-DK" sz="1000" b="1" dirty="0" smtClean="0">
                  <a:latin typeface="+mn-lt"/>
                </a:rPr>
                <a:t>Beskær</a:t>
              </a:r>
              <a:r>
                <a:rPr lang="da-DK" sz="1000" dirty="0" smtClean="0">
                  <a:latin typeface="+mn-lt"/>
                </a:rPr>
                <a:t> og herefter </a:t>
              </a:r>
              <a:r>
                <a:rPr lang="da-DK" sz="1000" b="1" dirty="0" smtClean="0">
                  <a:latin typeface="+mn-lt"/>
                </a:rPr>
                <a:t>Fyld. </a:t>
              </a:r>
              <a:r>
                <a:rPr lang="da-DK" sz="1000" dirty="0" smtClean="0">
                  <a:latin typeface="+mn-lt"/>
                </a:rPr>
                <a:t>Træk i billedet, så du får det ønskede udsnit ind i billedrammen</a:t>
              </a: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smtClean="0">
                  <a:solidFill>
                    <a:schemeClr val="tx1"/>
                  </a:solidFill>
                  <a:latin typeface="+mn-lt"/>
                  <a:cs typeface="Arial" pitchFamily="34" charset="0"/>
                </a:rPr>
                <a:t>2. </a:t>
              </a:r>
              <a:r>
                <a:rPr lang="da-DK" altLang="da-DK" sz="1000" noProof="1" smtClean="0">
                  <a:solidFill>
                    <a:schemeClr val="tx1"/>
                  </a:solidFill>
                  <a:latin typeface="+mn-lt"/>
                  <a:cs typeface="Arial" pitchFamily="34" charset="0"/>
                </a:rPr>
                <a:t>Ønsker du at skalere billedet, så hold </a:t>
              </a:r>
              <a:r>
                <a:rPr lang="da-DK" altLang="da-DK" sz="1000" b="1" noProof="1" smtClean="0">
                  <a:solidFill>
                    <a:schemeClr val="tx1"/>
                  </a:solidFill>
                  <a:latin typeface="+mn-lt"/>
                  <a:cs typeface="Arial" pitchFamily="34" charset="0"/>
                </a:rPr>
                <a:t>SHIFT</a:t>
              </a:r>
              <a:r>
                <a:rPr lang="da-DK" altLang="da-DK" sz="1000" noProof="1" smtClean="0">
                  <a:solidFill>
                    <a:schemeClr val="tx1"/>
                  </a:solidFill>
                  <a:latin typeface="+mn-lt"/>
                  <a:cs typeface="Arial" pitchFamily="34" charset="0"/>
                </a:rPr>
                <a:t>-knappen nede, mens der trækkes i billedets hjørner</a:t>
              </a:r>
            </a:p>
          </p:txBody>
        </p:sp>
        <p:pic>
          <p:nvPicPr>
            <p:cNvPr id="26" name="Billed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pe 78"/>
            <p:cNvGrpSpPr>
              <a:grpSpLocks/>
            </p:cNvGrpSpPr>
            <p:nvPr/>
          </p:nvGrpSpPr>
          <p:grpSpPr bwMode="auto">
            <a:xfrm>
              <a:off x="5186790" y="4191100"/>
              <a:ext cx="330061" cy="379294"/>
              <a:chOff x="1018031" y="6329953"/>
              <a:chExt cx="373412" cy="429112"/>
            </a:xfrm>
          </p:grpSpPr>
          <p:pic>
            <p:nvPicPr>
              <p:cNvPr id="28" name="Billede 7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19" name="Text Placeholder 16"/>
          <p:cNvSpPr>
            <a:spLocks noGrp="1"/>
          </p:cNvSpPr>
          <p:nvPr>
            <p:ph type="body" sz="quarter" idx="14"/>
          </p:nvPr>
        </p:nvSpPr>
        <p:spPr>
          <a:xfrm>
            <a:off x="761500" y="5922000"/>
            <a:ext cx="2448000" cy="374400"/>
          </a:xfrm>
          <a:blipFill>
            <a:blip r:embed="rId6"/>
            <a:stretch>
              <a:fillRect/>
            </a:stretch>
          </a:blipFill>
        </p:spPr>
        <p:txBody>
          <a:bodyPr tIns="7200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2210637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rside IV - Stort ikon">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4" name="Picture Placeholder 8"/>
          <p:cNvSpPr>
            <a:spLocks noGrp="1"/>
          </p:cNvSpPr>
          <p:nvPr>
            <p:ph type="pic" sz="quarter" idx="16" hasCustomPrompt="1"/>
          </p:nvPr>
        </p:nvSpPr>
        <p:spPr>
          <a:xfrm>
            <a:off x="4150412" y="1581394"/>
            <a:ext cx="3888000" cy="3942000"/>
          </a:xfrm>
        </p:spPr>
        <p:txBody>
          <a:bodyPr>
            <a:normAutofit/>
          </a:bodyPr>
          <a:lstStyle>
            <a:lvl1pPr marL="0" indent="0" algn="ctr">
              <a:buFontTx/>
              <a:buNone/>
              <a:defRPr sz="1100" spc="0" baseline="0">
                <a:latin typeface="VIA Type Office Light" panose="02000503000000020004" pitchFamily="2" charset="0"/>
              </a:defRPr>
            </a:lvl1pPr>
          </a:lstStyle>
          <a:p>
            <a:r>
              <a:rPr lang="da-DK" dirty="0" smtClean="0"/>
              <a:t>Klik på ikonet for at tilføje et ikon</a:t>
            </a:r>
            <a:endParaRPr lang="en-GB" dirty="0"/>
          </a:p>
        </p:txBody>
      </p:sp>
      <p:sp>
        <p:nvSpPr>
          <p:cNvPr id="15" name="Text Placeholder 1"/>
          <p:cNvSpPr>
            <a:spLocks noGrp="1"/>
          </p:cNvSpPr>
          <p:nvPr>
            <p:ph type="body" sz="quarter" idx="13" hasCustomPrompt="1"/>
          </p:nvPr>
        </p:nvSpPr>
        <p:spPr>
          <a:xfrm>
            <a:off x="768150" y="579714"/>
            <a:ext cx="5182366" cy="509026"/>
          </a:xfrm>
        </p:spPr>
        <p:txBody>
          <a:bodyPr>
            <a:normAutofit/>
          </a:bodyPr>
          <a:lstStyle>
            <a:lvl1pPr marL="0" indent="0">
              <a:lnSpc>
                <a:spcPct val="83000"/>
              </a:lnSpc>
              <a:buNone/>
              <a:defRPr sz="1600">
                <a:latin typeface="VIA Type Office Light" panose="02000503000000020004" pitchFamily="2" charset="0"/>
              </a:defRPr>
            </a:lvl1pPr>
          </a:lstStyle>
          <a:p>
            <a:pPr lvl="0"/>
            <a:r>
              <a:rPr lang="da-DK" dirty="0" smtClean="0"/>
              <a:t>Indsæt tekst</a:t>
            </a:r>
          </a:p>
        </p:txBody>
      </p:sp>
      <p:sp>
        <p:nvSpPr>
          <p:cNvPr id="16" name="Text Placeholder 2"/>
          <p:cNvSpPr>
            <a:spLocks noGrp="1"/>
          </p:cNvSpPr>
          <p:nvPr>
            <p:ph type="body" sz="quarter" idx="15" hasCustomPrompt="1"/>
          </p:nvPr>
        </p:nvSpPr>
        <p:spPr>
          <a:xfrm>
            <a:off x="6238309" y="579714"/>
            <a:ext cx="5182366" cy="509026"/>
          </a:xfrm>
        </p:spPr>
        <p:txBody>
          <a:bodyPr>
            <a:normAutofit/>
          </a:bodyPr>
          <a:lstStyle>
            <a:lvl1pPr marL="0" indent="0">
              <a:lnSpc>
                <a:spcPct val="83000"/>
              </a:lnSpc>
              <a:buNone/>
              <a:defRPr sz="1600">
                <a:latin typeface="VIA Type Office Light" panose="02000503000000020004" pitchFamily="2" charset="0"/>
              </a:defRPr>
            </a:lvl1pPr>
          </a:lstStyle>
          <a:p>
            <a:pPr lvl="0"/>
            <a:r>
              <a:rPr lang="da-DK" dirty="0" smtClean="0"/>
              <a:t>Indsæt tekst</a:t>
            </a:r>
          </a:p>
        </p:txBody>
      </p:sp>
      <p:sp>
        <p:nvSpPr>
          <p:cNvPr id="4" name="Date Placeholder 3"/>
          <p:cNvSpPr>
            <a:spLocks noGrp="1"/>
          </p:cNvSpPr>
          <p:nvPr>
            <p:ph type="dt" sz="half" idx="10"/>
          </p:nvPr>
        </p:nvSpPr>
        <p:spPr/>
        <p:txBody>
          <a:bodyPr/>
          <a:lstStyle/>
          <a:p>
            <a:fld id="{5360386D-51AE-4430-8E65-9E08B73A8C6D}" type="datetime2">
              <a:rPr lang="da-DK" smtClean="0"/>
              <a:t>18. december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35" name="AutoShape 4"/>
          <p:cNvSpPr>
            <a:spLocks/>
          </p:cNvSpPr>
          <p:nvPr userDrawn="1"/>
        </p:nvSpPr>
        <p:spPr bwMode="gray">
          <a:xfrm>
            <a:off x="-2928239" y="584200"/>
            <a:ext cx="28224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37" name="TextBox 3"/>
          <p:cNvSpPr txBox="1"/>
          <p:nvPr userDrawn="1"/>
        </p:nvSpPr>
        <p:spPr>
          <a:xfrm>
            <a:off x="-2474540" y="1916113"/>
            <a:ext cx="2313715"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pic>
        <p:nvPicPr>
          <p:cNvPr id="38"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56612"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9" name="Group 7"/>
          <p:cNvGrpSpPr/>
          <p:nvPr userDrawn="1"/>
        </p:nvGrpSpPr>
        <p:grpSpPr>
          <a:xfrm>
            <a:off x="-2389014" y="3657183"/>
            <a:ext cx="2275961" cy="3180414"/>
            <a:chOff x="-2389014" y="3657183"/>
            <a:chExt cx="2275961" cy="3180414"/>
          </a:xfrm>
        </p:grpSpPr>
        <p:grpSp>
          <p:nvGrpSpPr>
            <p:cNvPr id="40" name="Gruppe 37"/>
            <p:cNvGrpSpPr/>
            <p:nvPr userDrawn="1"/>
          </p:nvGrpSpPr>
          <p:grpSpPr>
            <a:xfrm>
              <a:off x="-2261220" y="3657183"/>
              <a:ext cx="2148167" cy="3180414"/>
              <a:chOff x="-2261220" y="2628888"/>
              <a:chExt cx="2148167" cy="3180414"/>
            </a:xfrm>
          </p:grpSpPr>
          <p:pic>
            <p:nvPicPr>
              <p:cNvPr id="4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6"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47" name="Gruppe 40"/>
              <p:cNvGrpSpPr/>
              <p:nvPr userDrawn="1"/>
            </p:nvGrpSpPr>
            <p:grpSpPr>
              <a:xfrm>
                <a:off x="-1426464" y="4317211"/>
                <a:ext cx="1313411" cy="1492091"/>
                <a:chOff x="-1426464" y="4279878"/>
                <a:chExt cx="1313411" cy="1492091"/>
              </a:xfrm>
            </p:grpSpPr>
            <p:pic>
              <p:nvPicPr>
                <p:cNvPr id="4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49"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41"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2" name="Lige forbindelse 47"/>
            <p:cNvCxnSpPr>
              <a:endCxn id="41"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cxnSp>
          <p:nvCxnSpPr>
            <p:cNvPr id="44"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uppe 75"/>
          <p:cNvGrpSpPr>
            <a:grpSpLocks/>
          </p:cNvGrpSpPr>
          <p:nvPr userDrawn="1"/>
        </p:nvGrpSpPr>
        <p:grpSpPr bwMode="auto">
          <a:xfrm>
            <a:off x="12349650" y="1546869"/>
            <a:ext cx="2035175" cy="3053620"/>
            <a:chOff x="5186790" y="1517655"/>
            <a:chExt cx="2034660" cy="3052739"/>
          </a:xfrm>
        </p:grpSpPr>
        <p:sp>
          <p:nvSpPr>
            <p:cNvPr id="33" name="TextBox 12"/>
            <p:cNvSpPr txBox="1">
              <a:spLocks noChangeArrowheads="1"/>
            </p:cNvSpPr>
            <p:nvPr/>
          </p:nvSpPr>
          <p:spPr bwMode="auto">
            <a:xfrm>
              <a:off x="5189964" y="1517655"/>
              <a:ext cx="2031486" cy="27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smtClean="0">
                  <a:solidFill>
                    <a:schemeClr val="tx1"/>
                  </a:solidFill>
                  <a:latin typeface="+mn-lt"/>
                </a:rPr>
                <a:t>Indsæt ikon</a:t>
              </a:r>
            </a:p>
            <a:p>
              <a:pPr eaLnBrk="1" hangingPunct="1">
                <a:spcBef>
                  <a:spcPts val="0"/>
                </a:spcBef>
                <a:spcAft>
                  <a:spcPts val="240"/>
                </a:spcAft>
                <a:buFontTx/>
                <a:buNone/>
                <a:defRPr/>
              </a:pPr>
              <a:r>
                <a:rPr lang="da-DK" sz="1000" b="1" noProof="1" smtClean="0">
                  <a:solidFill>
                    <a:schemeClr val="tx1"/>
                  </a:solidFill>
                  <a:latin typeface="+mn-lt"/>
                </a:rPr>
                <a:t>1.</a:t>
              </a:r>
              <a:r>
                <a:rPr lang="da-DK" sz="1000" noProof="1" smtClean="0">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smtClean="0">
                  <a:solidFill>
                    <a:schemeClr val="tx1"/>
                  </a:solidFill>
                  <a:latin typeface="+mn-lt"/>
                </a:rPr>
                <a:t>af pladsholderen</a:t>
              </a:r>
            </a:p>
            <a:p>
              <a:pPr eaLnBrk="1" hangingPunct="1">
                <a:spcBef>
                  <a:spcPts val="0"/>
                </a:spcBef>
                <a:spcAft>
                  <a:spcPts val="240"/>
                </a:spcAft>
                <a:buFontTx/>
                <a:buNone/>
                <a:defRPr/>
              </a:pPr>
              <a:r>
                <a:rPr lang="da-DK" sz="1000" b="1" noProof="1" smtClean="0">
                  <a:solidFill>
                    <a:schemeClr val="tx1"/>
                  </a:solidFill>
                  <a:latin typeface="+mn-lt"/>
                </a:rPr>
                <a:t>2. </a:t>
              </a:r>
              <a:r>
                <a:rPr lang="da-DK" sz="1000" noProof="1" smtClean="0">
                  <a:solidFill>
                    <a:schemeClr val="tx1"/>
                  </a:solidFill>
                  <a:latin typeface="+mn-lt"/>
                </a:rPr>
                <a:t>Indsæt det ønskede ikon</a:t>
              </a:r>
            </a:p>
            <a:p>
              <a:pPr eaLnBrk="1" hangingPunct="1">
                <a:spcBef>
                  <a:spcPts val="0"/>
                </a:spcBef>
                <a:spcAft>
                  <a:spcPts val="240"/>
                </a:spcAft>
                <a:buFontTx/>
                <a:buNone/>
                <a:defRPr/>
              </a:pPr>
              <a:endParaRPr lang="da-DK" sz="1000" noProof="1" smtClean="0">
                <a:solidFill>
                  <a:schemeClr val="tx1"/>
                </a:solidFill>
                <a:latin typeface="+mn-lt"/>
              </a:endParaRPr>
            </a:p>
            <a:p>
              <a:pPr marL="0" marR="0" indent="0" algn="l" defTabSz="914400" rtl="0" eaLnBrk="1" fontAlgn="auto" latinLnBrk="0" hangingPunct="1">
                <a:lnSpc>
                  <a:spcPct val="100000"/>
                </a:lnSpc>
                <a:spcBef>
                  <a:spcPts val="0"/>
                </a:spcBef>
                <a:spcAft>
                  <a:spcPts val="240"/>
                </a:spcAft>
                <a:buClrTx/>
                <a:buSzTx/>
                <a:buFontTx/>
                <a:buNone/>
                <a:tabLst/>
                <a:defRPr/>
              </a:pPr>
              <a:r>
                <a:rPr lang="da-DK" sz="1000" b="1" dirty="0" smtClean="0">
                  <a:latin typeface="+mn-lt"/>
                </a:rPr>
                <a:t>Ændre ikonets størrelse/fokus</a:t>
              </a:r>
            </a:p>
            <a:p>
              <a:pPr eaLnBrk="1" hangingPunct="1">
                <a:spcBef>
                  <a:spcPts val="0"/>
                </a:spcBef>
                <a:spcAft>
                  <a:spcPts val="240"/>
                </a:spcAft>
                <a:buFontTx/>
                <a:buNone/>
                <a:defRPr/>
              </a:pPr>
              <a:r>
                <a:rPr lang="da-DK" sz="1000" b="1" noProof="1" smtClean="0">
                  <a:solidFill>
                    <a:schemeClr val="tx1"/>
                  </a:solidFill>
                  <a:latin typeface="+mn-lt"/>
                </a:rPr>
                <a:t>1. </a:t>
              </a:r>
              <a:r>
                <a:rPr lang="da-DK" sz="1000" dirty="0" smtClean="0">
                  <a:latin typeface="+mn-lt"/>
                </a:rPr>
                <a:t>Marker ikonet og vælg funktionen </a:t>
              </a:r>
              <a:r>
                <a:rPr lang="da-DK" sz="1000" b="1" dirty="0" smtClean="0">
                  <a:latin typeface="+mn-lt"/>
                </a:rPr>
                <a:t>Beskær</a:t>
              </a:r>
              <a:r>
                <a:rPr lang="da-DK" sz="1000" dirty="0" smtClean="0">
                  <a:latin typeface="+mn-lt"/>
                </a:rPr>
                <a:t> og herefter </a:t>
              </a:r>
              <a:r>
                <a:rPr lang="da-DK" sz="1000" b="1" dirty="0" smtClean="0">
                  <a:latin typeface="+mn-lt"/>
                </a:rPr>
                <a:t>Fyld. </a:t>
              </a:r>
              <a:r>
                <a:rPr lang="da-DK" sz="1000" dirty="0" smtClean="0">
                  <a:latin typeface="+mn-lt"/>
                </a:rPr>
                <a:t>Træk i billedet, så du får det ønskede udsnit ind i billedrammen</a:t>
              </a: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smtClean="0">
                  <a:solidFill>
                    <a:schemeClr val="tx1"/>
                  </a:solidFill>
                  <a:latin typeface="+mn-lt"/>
                  <a:cs typeface="Arial" pitchFamily="34" charset="0"/>
                </a:rPr>
                <a:t>2. </a:t>
              </a:r>
              <a:r>
                <a:rPr lang="da-DK" altLang="da-DK" sz="1000" noProof="1" smtClean="0">
                  <a:solidFill>
                    <a:schemeClr val="tx1"/>
                  </a:solidFill>
                  <a:latin typeface="+mn-lt"/>
                  <a:cs typeface="Arial" pitchFamily="34" charset="0"/>
                </a:rPr>
                <a:t>Ønsker du at skalere billedet, så hold </a:t>
              </a:r>
              <a:r>
                <a:rPr lang="da-DK" altLang="da-DK" sz="1000" b="1" noProof="1" smtClean="0">
                  <a:solidFill>
                    <a:schemeClr val="tx1"/>
                  </a:solidFill>
                  <a:latin typeface="+mn-lt"/>
                  <a:cs typeface="Arial" pitchFamily="34" charset="0"/>
                </a:rPr>
                <a:t>SHIFT</a:t>
              </a:r>
              <a:r>
                <a:rPr lang="da-DK" altLang="da-DK" sz="1000" noProof="1" smtClean="0">
                  <a:solidFill>
                    <a:schemeClr val="tx1"/>
                  </a:solidFill>
                  <a:latin typeface="+mn-lt"/>
                  <a:cs typeface="Arial" pitchFamily="34" charset="0"/>
                </a:rPr>
                <a:t>-knappen nede, mens der trækkes i ikonets hjørner</a:t>
              </a:r>
            </a:p>
          </p:txBody>
        </p:sp>
        <p:pic>
          <p:nvPicPr>
            <p:cNvPr id="36" name="Billede 7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 name="Gruppe 78"/>
            <p:cNvGrpSpPr>
              <a:grpSpLocks/>
            </p:cNvGrpSpPr>
            <p:nvPr/>
          </p:nvGrpSpPr>
          <p:grpSpPr bwMode="auto">
            <a:xfrm>
              <a:off x="5186790" y="4191100"/>
              <a:ext cx="330061" cy="379294"/>
              <a:chOff x="1018031" y="6329953"/>
              <a:chExt cx="373412" cy="429112"/>
            </a:xfrm>
          </p:grpSpPr>
          <p:pic>
            <p:nvPicPr>
              <p:cNvPr id="53" name="Billed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31" name="Text Placeholder 16"/>
          <p:cNvSpPr>
            <a:spLocks noGrp="1"/>
          </p:cNvSpPr>
          <p:nvPr>
            <p:ph type="body" sz="quarter" idx="17"/>
          </p:nvPr>
        </p:nvSpPr>
        <p:spPr>
          <a:xfrm>
            <a:off x="761501" y="5922000"/>
            <a:ext cx="2448000" cy="374400"/>
          </a:xfrm>
          <a:blipFill>
            <a:blip r:embed="rId7"/>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2735459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sside I">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da-DK" dirty="0" smtClean="0"/>
              <a:t>Overskrift i maksimalt to linjer</a:t>
            </a:r>
            <a:endParaRPr lang="da-DK" dirty="0"/>
          </a:p>
        </p:txBody>
      </p:sp>
      <p:sp>
        <p:nvSpPr>
          <p:cNvPr id="3" name="Content Placeholder 2"/>
          <p:cNvSpPr>
            <a:spLocks noGrp="1"/>
          </p:cNvSpPr>
          <p:nvPr>
            <p:ph idx="1" hasCustomPrompt="1"/>
          </p:nvPr>
        </p:nvSpPr>
        <p:spPr>
          <a:xfrm>
            <a:off x="767208" y="1916113"/>
            <a:ext cx="10654409" cy="3922720"/>
          </a:xfrm>
        </p:spPr>
        <p:txBody>
          <a:bodyPr/>
          <a:lstStyle>
            <a:lvl1pPr marL="0" indent="0">
              <a:lnSpc>
                <a:spcPct val="100000"/>
              </a:lnSpc>
              <a:spcBef>
                <a:spcPts val="0"/>
              </a:spcBef>
              <a:spcAft>
                <a:spcPts val="0"/>
              </a:spcAft>
              <a:buFont typeface="Arial" panose="020B0604020202020204" pitchFamily="34" charset="0"/>
              <a:buChar char="​"/>
              <a:defRPr baseline="0"/>
            </a:lvl1pPr>
            <a:lvl2pPr marL="0" indent="0">
              <a:lnSpc>
                <a:spcPct val="100000"/>
              </a:lnSpc>
              <a:spcBef>
                <a:spcPts val="0"/>
              </a:spcBef>
              <a:buFont typeface="Arial" panose="020B0604020202020204" pitchFamily="34" charset="0"/>
              <a:buChar char="​"/>
              <a:defRPr sz="2500" baseline="0">
                <a:latin typeface="VIA Type Office Light" panose="02000503000000020004" pitchFamily="2" charset="0"/>
              </a:defRPr>
            </a:lvl2pPr>
            <a:lvl3pPr marL="90000" indent="-450000">
              <a:lnSpc>
                <a:spcPct val="100000"/>
              </a:lnSpc>
              <a:spcBef>
                <a:spcPts val="0"/>
              </a:spcBef>
              <a:buFont typeface="Arial" panose="020B0604020202020204" pitchFamily="34" charset="0"/>
              <a:buChar char="–"/>
              <a:defRPr sz="2500" spc="-90" baseline="0">
                <a:latin typeface="+mn-lt"/>
              </a:defRPr>
            </a:lvl3pPr>
            <a:lvl4pPr marL="0" indent="0">
              <a:lnSpc>
                <a:spcPct val="100000"/>
              </a:lnSpc>
              <a:spcBef>
                <a:spcPts val="0"/>
              </a:spcBef>
              <a:buFont typeface="Arial" panose="020B0604020202020204" pitchFamily="34" charset="0"/>
              <a:buChar char="​"/>
              <a:defRPr sz="1400"/>
            </a:lvl4pPr>
            <a:lvl5pPr marL="0" indent="0">
              <a:lnSpc>
                <a:spcPct val="100000"/>
              </a:lnSpc>
              <a:spcBef>
                <a:spcPts val="0"/>
              </a:spcBef>
              <a:buFont typeface="Arial" panose="020B0604020202020204" pitchFamily="34" charset="0"/>
              <a:buChar char="​"/>
              <a:defRPr sz="1400">
                <a:latin typeface="VIA Type Office Light" panose="02000503000000020004" pitchFamily="2" charset="0"/>
              </a:defRPr>
            </a:lvl5pPr>
            <a:lvl6pPr marL="450000" indent="-450000">
              <a:lnSpc>
                <a:spcPct val="100000"/>
              </a:lnSpc>
              <a:spcBef>
                <a:spcPts val="0"/>
              </a:spcBef>
              <a:buFont typeface="Arial" panose="020B0604020202020204" pitchFamily="34" charset="0"/>
              <a:buChar char="–"/>
              <a:defRPr sz="1400" baseline="0"/>
            </a:lvl6pPr>
            <a:lvl7pPr marL="0" indent="0">
              <a:lnSpc>
                <a:spcPct val="100000"/>
              </a:lnSpc>
              <a:spcBef>
                <a:spcPts val="0"/>
              </a:spcBef>
              <a:buFont typeface="Arial" panose="020B0604020202020204" pitchFamily="34" charset="0"/>
              <a:buChar char="​"/>
              <a:defRPr sz="1050"/>
            </a:lvl7pPr>
            <a:lvl8pPr marL="0" indent="0">
              <a:lnSpc>
                <a:spcPct val="100000"/>
              </a:lnSpc>
              <a:spcBef>
                <a:spcPts val="0"/>
              </a:spcBef>
              <a:buFont typeface="Arial" panose="020B0604020202020204" pitchFamily="34" charset="0"/>
              <a:buChar char="​"/>
              <a:defRPr sz="1050" baseline="0">
                <a:latin typeface="VIA Type Office Light" panose="02000503000000020004" pitchFamily="2" charset="0"/>
              </a:defRPr>
            </a:lvl8pPr>
            <a:lvl9pPr marL="450000" indent="-450000">
              <a:lnSpc>
                <a:spcPct val="100000"/>
              </a:lnSpc>
              <a:spcBef>
                <a:spcPts val="0"/>
              </a:spcBef>
              <a:buFont typeface="Arial" panose="020B0604020202020204" pitchFamily="34" charset="0"/>
              <a:buChar char="–"/>
              <a:defRPr sz="1050" baseline="0"/>
            </a:lvl9pPr>
          </a:lstStyle>
          <a:p>
            <a:pPr lvl="0"/>
            <a:r>
              <a:rPr lang="da-DK" dirty="0" smtClean="0"/>
              <a:t>Første niveau tekst </a:t>
            </a:r>
            <a:r>
              <a:rPr lang="da-DK" dirty="0" err="1" smtClean="0"/>
              <a:t>regular</a:t>
            </a:r>
            <a:r>
              <a:rPr lang="da-DK" dirty="0" smtClean="0"/>
              <a:t>, brug forøg/formindsk listeniveau for at hoppe mellem niveauerne</a:t>
            </a:r>
          </a:p>
          <a:p>
            <a:pPr lvl="1"/>
            <a:r>
              <a:rPr lang="da-DK" dirty="0" smtClean="0"/>
              <a:t>Andet niveau </a:t>
            </a:r>
            <a:r>
              <a:rPr lang="da-DK" dirty="0" err="1" smtClean="0"/>
              <a:t>Regular</a:t>
            </a:r>
            <a:endParaRPr lang="da-DK" dirty="0" smtClean="0"/>
          </a:p>
          <a:p>
            <a:pPr lvl="2"/>
            <a:r>
              <a:rPr lang="da-DK" dirty="0" smtClean="0"/>
              <a:t>Tredje niveau Light</a:t>
            </a:r>
          </a:p>
          <a:p>
            <a:pPr lvl="3"/>
            <a:r>
              <a:rPr lang="da-DK" dirty="0" smtClean="0"/>
              <a:t>Fjerde niveau H5 </a:t>
            </a:r>
            <a:r>
              <a:rPr lang="da-DK" dirty="0" err="1" smtClean="0"/>
              <a:t>Regular</a:t>
            </a:r>
            <a:endParaRPr lang="da-DK" dirty="0" smtClean="0"/>
          </a:p>
          <a:p>
            <a:pPr lvl="4"/>
            <a:r>
              <a:rPr lang="da-DK" dirty="0" smtClean="0"/>
              <a:t>Femte niveau H5 Light</a:t>
            </a:r>
            <a:endParaRPr lang="da-DK" dirty="0"/>
          </a:p>
          <a:p>
            <a:pPr lvl="5"/>
            <a:r>
              <a:rPr lang="da-DK" dirty="0" smtClean="0"/>
              <a:t>Sjette niveau</a:t>
            </a:r>
          </a:p>
          <a:p>
            <a:pPr lvl="6"/>
            <a:r>
              <a:rPr lang="da-DK" dirty="0" smtClean="0"/>
              <a:t>Syvende niveau H6 </a:t>
            </a:r>
            <a:r>
              <a:rPr lang="da-DK" dirty="0" err="1" smtClean="0"/>
              <a:t>Regular</a:t>
            </a:r>
            <a:endParaRPr lang="da-DK" dirty="0" smtClean="0"/>
          </a:p>
          <a:p>
            <a:pPr lvl="7"/>
            <a:r>
              <a:rPr lang="da-DK" dirty="0" smtClean="0"/>
              <a:t>Ottende niveau H6 Light</a:t>
            </a:r>
          </a:p>
          <a:p>
            <a:pPr lvl="8"/>
            <a:r>
              <a:rPr lang="da-DK" dirty="0" smtClean="0"/>
              <a:t>Niende niveau H6 </a:t>
            </a:r>
            <a:r>
              <a:rPr lang="da-DK" dirty="0" err="1" smtClean="0"/>
              <a:t>bullet</a:t>
            </a:r>
            <a:endParaRPr lang="da-DK" dirty="0" smtClean="0"/>
          </a:p>
        </p:txBody>
      </p:sp>
      <p:sp>
        <p:nvSpPr>
          <p:cNvPr id="4" name="Date Placeholder 3"/>
          <p:cNvSpPr>
            <a:spLocks noGrp="1"/>
          </p:cNvSpPr>
          <p:nvPr>
            <p:ph type="dt" sz="half" idx="10"/>
          </p:nvPr>
        </p:nvSpPr>
        <p:spPr/>
        <p:txBody>
          <a:bodyPr/>
          <a:lstStyle/>
          <a:p>
            <a:fld id="{C7236216-5406-4D9C-A65B-E57228DF31C0}" type="datetime2">
              <a:rPr lang="da-DK" smtClean="0"/>
              <a:t>18. december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grpSp>
        <p:nvGrpSpPr>
          <p:cNvPr id="27" name="Group 7"/>
          <p:cNvGrpSpPr/>
          <p:nvPr userDrawn="1"/>
        </p:nvGrpSpPr>
        <p:grpSpPr>
          <a:xfrm>
            <a:off x="-2389014" y="3657183"/>
            <a:ext cx="2275961" cy="3180414"/>
            <a:chOff x="-2389014" y="3657183"/>
            <a:chExt cx="2275961" cy="3180414"/>
          </a:xfrm>
        </p:grpSpPr>
        <p:grpSp>
          <p:nvGrpSpPr>
            <p:cNvPr id="28" name="Gruppe 37"/>
            <p:cNvGrpSpPr/>
            <p:nvPr userDrawn="1"/>
          </p:nvGrpSpPr>
          <p:grpSpPr>
            <a:xfrm>
              <a:off x="-2261220" y="3657183"/>
              <a:ext cx="2148167" cy="3180414"/>
              <a:chOff x="-2261220" y="2628888"/>
              <a:chExt cx="2148167" cy="3180414"/>
            </a:xfrm>
          </p:grpSpPr>
          <p:pic>
            <p:nvPicPr>
              <p:cNvPr id="4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0"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51" name="Gruppe 40"/>
              <p:cNvGrpSpPr/>
              <p:nvPr userDrawn="1"/>
            </p:nvGrpSpPr>
            <p:grpSpPr>
              <a:xfrm>
                <a:off x="-1426464" y="4317211"/>
                <a:ext cx="1313411" cy="1492091"/>
                <a:chOff x="-1426464" y="4279878"/>
                <a:chExt cx="1313411" cy="1492091"/>
              </a:xfrm>
            </p:grpSpPr>
            <p:pic>
              <p:nvPicPr>
                <p:cNvPr id="5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53"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29"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30" name="Lige forbindelse 47"/>
            <p:cNvCxnSpPr>
              <a:endCxn id="29"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cxnSp>
          <p:nvCxnSpPr>
            <p:cNvPr id="37"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AutoShape 4"/>
          <p:cNvSpPr>
            <a:spLocks/>
          </p:cNvSpPr>
          <p:nvPr userDrawn="1"/>
        </p:nvSpPr>
        <p:spPr bwMode="gray">
          <a:xfrm>
            <a:off x="-2196752" y="-11761"/>
            <a:ext cx="2117377"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1. eller 2. linje i overskriften</a:t>
            </a:r>
            <a:r>
              <a:rPr lang="da-DK" altLang="da-DK" sz="1000" b="0" baseline="0" noProof="1" smtClean="0">
                <a:solidFill>
                  <a:schemeClr val="tx1"/>
                </a:solidFill>
                <a:latin typeface="+mn-lt"/>
                <a:cs typeface="Arial" charset="0"/>
              </a:rPr>
              <a:t> </a:t>
            </a:r>
            <a:r>
              <a:rPr lang="da-DK" altLang="da-DK" sz="1000" b="0" noProof="1" smtClean="0">
                <a:solidFill>
                  <a:schemeClr val="tx1"/>
                </a:solidFill>
                <a:latin typeface="+mn-lt"/>
                <a:cs typeface="Arial" charset="0"/>
              </a:rPr>
              <a:t>ved at markere linjen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0" baseline="0" noProof="1" smtClean="0">
                <a:solidFill>
                  <a:schemeClr val="tx1"/>
                </a:solidFill>
                <a:latin typeface="+mn-lt"/>
                <a:cs typeface="Arial" charset="0"/>
              </a:rPr>
              <a:t> </a:t>
            </a:r>
            <a:r>
              <a:rPr lang="da-DK" altLang="da-DK" sz="1000" b="1" baseline="0" noProof="1" smtClean="0">
                <a:solidFill>
                  <a:schemeClr val="tx1"/>
                </a:solidFill>
                <a:latin typeface="+mn-lt"/>
                <a:cs typeface="Arial" charset="0"/>
              </a:rPr>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r>
              <a:rPr lang="da-DK" altLang="da-DK" sz="1000" b="1" baseline="0" noProof="1" smtClean="0">
                <a:solidFill>
                  <a:schemeClr val="tx1"/>
                </a:solidFill>
                <a:latin typeface="+mn-lt"/>
                <a:cs typeface="Arial" charset="0"/>
              </a:rPr>
              <a:t>Typografier</a:t>
            </a:r>
          </a:p>
          <a:p>
            <a:pPr algn="r" eaLnBrk="1" hangingPunct="1">
              <a:spcBef>
                <a:spcPct val="0"/>
              </a:spcBef>
              <a:buFontTx/>
              <a:buNone/>
              <a:defRPr/>
            </a:pPr>
            <a:r>
              <a:rPr lang="da-DK" altLang="da-DK" sz="1000" b="0" baseline="0" noProof="1" smtClean="0">
                <a:solidFill>
                  <a:schemeClr val="tx1"/>
                </a:solidFill>
                <a:latin typeface="+mn-lt"/>
                <a:cs typeface="Arial" charset="0"/>
              </a:rPr>
              <a:t>1. Niveau = Regular 25 pkt</a:t>
            </a:r>
          </a:p>
          <a:p>
            <a:pPr algn="r" eaLnBrk="1" hangingPunct="1">
              <a:spcBef>
                <a:spcPct val="0"/>
              </a:spcBef>
              <a:buFontTx/>
              <a:buNone/>
              <a:defRPr/>
            </a:pPr>
            <a:r>
              <a:rPr lang="da-DK" altLang="da-DK" sz="1000" b="0" noProof="1" smtClean="0">
                <a:solidFill>
                  <a:schemeClr val="tx1"/>
                </a:solidFill>
                <a:latin typeface="+mn-lt"/>
                <a:cs typeface="Arial" charset="0"/>
              </a:rPr>
              <a:t>2. Niveau = Light</a:t>
            </a:r>
            <a:r>
              <a:rPr lang="da-DK" altLang="da-DK" sz="1000" b="0" baseline="0" noProof="1" smtClean="0">
                <a:solidFill>
                  <a:schemeClr val="tx1"/>
                </a:solidFill>
                <a:latin typeface="+mn-lt"/>
                <a:cs typeface="Arial" charset="0"/>
              </a:rPr>
              <a:t> 25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3. Niveau = Bullet 25 pkt</a:t>
            </a:r>
            <a:r>
              <a:rPr lang="da-DK" altLang="da-DK" sz="1000" b="0" noProof="1" smtClean="0">
                <a:solidFill>
                  <a:schemeClr val="tx1"/>
                </a:solidFill>
                <a:latin typeface="+mn-lt"/>
                <a:cs typeface="Arial" charset="0"/>
              </a:rPr>
              <a:t> </a:t>
            </a:r>
          </a:p>
          <a:p>
            <a:pPr algn="r" eaLnBrk="1" hangingPunct="1">
              <a:spcBef>
                <a:spcPct val="0"/>
              </a:spcBef>
              <a:buFontTx/>
              <a:buNone/>
              <a:defRPr/>
            </a:pPr>
            <a:r>
              <a:rPr lang="da-DK" altLang="da-DK" sz="1000" b="0" noProof="1" smtClean="0">
                <a:solidFill>
                  <a:schemeClr val="tx1"/>
                </a:solidFill>
                <a:latin typeface="+mn-lt"/>
                <a:cs typeface="Arial" charset="0"/>
              </a:rPr>
              <a:t>4. Niveau = Regular 14 pkt</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5. Niveau = </a:t>
            </a:r>
            <a:r>
              <a:rPr lang="da-DK" altLang="da-DK" sz="1000" b="0" baseline="0" noProof="1" smtClean="0">
                <a:solidFill>
                  <a:schemeClr val="tx1"/>
                </a:solidFill>
                <a:latin typeface="+mn-lt"/>
                <a:cs typeface="Arial" charset="0"/>
              </a:rPr>
              <a:t>Light 14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6. Niveau = Bullet 14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7. Niveau = Regular 10,5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8. Niveau = Light 10,5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9. Niveau = Bullet 10,5 pkt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Brug </a:t>
            </a:r>
            <a:r>
              <a:rPr lang="da-DK" altLang="da-DK" sz="1000" b="1" baseline="0" noProof="1" smtClean="0">
                <a:solidFill>
                  <a:schemeClr val="tx1"/>
                </a:solidFill>
                <a:latin typeface="+mn-lt"/>
                <a:cs typeface="Arial" charset="0"/>
              </a:rPr>
              <a:t>‘Forøg/Formindsk listeniveau’ </a:t>
            </a:r>
            <a:r>
              <a:rPr lang="da-DK" altLang="da-DK" sz="1000" b="0" baseline="0" noProof="1" smtClean="0">
                <a:solidFill>
                  <a:schemeClr val="tx1"/>
                </a:solidFill>
                <a:latin typeface="+mn-lt"/>
                <a:cs typeface="Arial" charset="0"/>
              </a:rPr>
              <a:t>for at hoppe mellem niveauer </a:t>
            </a:r>
            <a:endParaRPr lang="da-DK" altLang="da-DK" sz="1000" b="0" noProof="1" smtClean="0">
              <a:solidFill>
                <a:schemeClr val="tx1"/>
              </a:solidFill>
              <a:latin typeface="+mn-lt"/>
              <a:cs typeface="Arial" charset="0"/>
            </a:endParaRPr>
          </a:p>
        </p:txBody>
      </p:sp>
      <p:pic>
        <p:nvPicPr>
          <p:cNvPr id="57"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87042"/>
          <a:stretch/>
        </p:blipFill>
        <p:spPr bwMode="auto">
          <a:xfrm>
            <a:off x="-1620688" y="63679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60"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62"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32" name="Text Placeholder 16"/>
          <p:cNvSpPr>
            <a:spLocks noGrp="1"/>
          </p:cNvSpPr>
          <p:nvPr>
            <p:ph type="body" sz="quarter" idx="16"/>
          </p:nvPr>
        </p:nvSpPr>
        <p:spPr>
          <a:xfrm>
            <a:off x="761501" y="5922000"/>
            <a:ext cx="2448000" cy="374400"/>
          </a:xfrm>
          <a:blipFill>
            <a:blip r:embed="rId7"/>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141479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holdsside II - punkter">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VIA Type Office Light" panose="02000503000000020004" pitchFamily="2" charset="0"/>
              </a:defRPr>
            </a:lvl1pPr>
          </a:lstStyle>
          <a:p>
            <a:r>
              <a:rPr lang="da-DK" dirty="0" smtClean="0"/>
              <a:t>Overskrift i maksimalt to linjer</a:t>
            </a:r>
            <a:endParaRPr lang="da-DK" dirty="0"/>
          </a:p>
        </p:txBody>
      </p:sp>
      <p:sp>
        <p:nvSpPr>
          <p:cNvPr id="3" name="Pladsholder til dato 2"/>
          <p:cNvSpPr>
            <a:spLocks noGrp="1"/>
          </p:cNvSpPr>
          <p:nvPr>
            <p:ph type="dt" sz="half" idx="10"/>
          </p:nvPr>
        </p:nvSpPr>
        <p:spPr/>
        <p:txBody>
          <a:bodyPr/>
          <a:lstStyle/>
          <a:p>
            <a:fld id="{5855212D-A239-44D3-B25B-09851D6177DA}" type="datetime2">
              <a:rPr lang="da-DK" smtClean="0"/>
              <a:t>18. december 2018</a:t>
            </a:fld>
            <a:endParaRPr lang="da-DK" dirty="0"/>
          </a:p>
        </p:txBody>
      </p:sp>
      <p:sp>
        <p:nvSpPr>
          <p:cNvPr id="4" name="Pladsholder til diasnummer 3"/>
          <p:cNvSpPr>
            <a:spLocks noGrp="1"/>
          </p:cNvSpPr>
          <p:nvPr>
            <p:ph type="sldNum" sz="quarter" idx="11"/>
          </p:nvPr>
        </p:nvSpPr>
        <p:spPr/>
        <p:txBody>
          <a:bodyPr/>
          <a:lstStyle/>
          <a:p>
            <a:fld id="{5BA07366-CB75-4AA8-9E5B-928B849F427C}" type="slidenum">
              <a:rPr lang="da-DK" smtClean="0"/>
              <a:pPr/>
              <a:t>‹nr.›</a:t>
            </a:fld>
            <a:endParaRPr lang="da-DK" dirty="0"/>
          </a:p>
        </p:txBody>
      </p:sp>
      <p:sp>
        <p:nvSpPr>
          <p:cNvPr id="5" name="Pladsholder til sidefod 4"/>
          <p:cNvSpPr>
            <a:spLocks noGrp="1"/>
          </p:cNvSpPr>
          <p:nvPr>
            <p:ph type="ftr" sz="quarter" idx="12"/>
          </p:nvPr>
        </p:nvSpPr>
        <p:spPr/>
        <p:txBody>
          <a:bodyPr/>
          <a:lstStyle/>
          <a:p>
            <a:endParaRPr lang="da-DK" dirty="0"/>
          </a:p>
        </p:txBody>
      </p:sp>
      <p:sp>
        <p:nvSpPr>
          <p:cNvPr id="29" name="TextBox 3"/>
          <p:cNvSpPr txBox="1"/>
          <p:nvPr userDrawn="1"/>
        </p:nvSpPr>
        <p:spPr>
          <a:xfrm>
            <a:off x="-2546548" y="6631"/>
            <a:ext cx="2385723"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grpSp>
        <p:nvGrpSpPr>
          <p:cNvPr id="21" name="Group 7"/>
          <p:cNvGrpSpPr/>
          <p:nvPr userDrawn="1"/>
        </p:nvGrpSpPr>
        <p:grpSpPr>
          <a:xfrm>
            <a:off x="-2389014" y="3657183"/>
            <a:ext cx="2275961" cy="3180414"/>
            <a:chOff x="-2389014" y="3657183"/>
            <a:chExt cx="2275961" cy="3180414"/>
          </a:xfrm>
        </p:grpSpPr>
        <p:grpSp>
          <p:nvGrpSpPr>
            <p:cNvPr id="22" name="Gruppe 37"/>
            <p:cNvGrpSpPr/>
            <p:nvPr userDrawn="1"/>
          </p:nvGrpSpPr>
          <p:grpSpPr>
            <a:xfrm>
              <a:off x="-2261220" y="3657183"/>
              <a:ext cx="2148167" cy="3180414"/>
              <a:chOff x="-2261220" y="2628888"/>
              <a:chExt cx="2148167" cy="3180414"/>
            </a:xfrm>
          </p:grpSpPr>
          <p:pic>
            <p:nvPicPr>
              <p:cNvPr id="2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8"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30" name="Gruppe 40"/>
              <p:cNvGrpSpPr/>
              <p:nvPr userDrawn="1"/>
            </p:nvGrpSpPr>
            <p:grpSpPr>
              <a:xfrm>
                <a:off x="-1426464" y="4317211"/>
                <a:ext cx="1313411" cy="1492091"/>
                <a:chOff x="-1426464" y="4279878"/>
                <a:chExt cx="1313411" cy="1492091"/>
              </a:xfrm>
            </p:grpSpPr>
            <p:pic>
              <p:nvPicPr>
                <p:cNvPr id="3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43"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23"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24" name="Lige forbindelse 47"/>
            <p:cNvCxnSpPr>
              <a:endCxn id="23"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cxnSp>
          <p:nvCxnSpPr>
            <p:cNvPr id="26"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 Placeholder 6"/>
          <p:cNvSpPr>
            <a:spLocks noGrp="1"/>
          </p:cNvSpPr>
          <p:nvPr>
            <p:ph type="body" sz="quarter" idx="17" hasCustomPrompt="1"/>
          </p:nvPr>
        </p:nvSpPr>
        <p:spPr>
          <a:xfrm>
            <a:off x="768150" y="1916113"/>
            <a:ext cx="10652400" cy="3925887"/>
          </a:xfrm>
        </p:spPr>
        <p:txBody>
          <a:bodyPr/>
          <a:lstStyle>
            <a:lvl2pPr>
              <a:defRPr baseline="0"/>
            </a:lvl2pPr>
            <a:lvl3pPr>
              <a:defRPr/>
            </a:lvl3pPr>
            <a:lvl4pPr>
              <a:defRPr baseline="0"/>
            </a:lvl4pPr>
            <a:lvl5pPr>
              <a:defRPr/>
            </a:lvl5pPr>
          </a:lstStyle>
          <a:p>
            <a:pPr lvl="0"/>
            <a:r>
              <a:rPr lang="da-DK" noProof="0" dirty="0" smtClean="0"/>
              <a:t>Klik for at redigere i master</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endParaRPr lang="da-DK" noProof="0" dirty="0"/>
          </a:p>
        </p:txBody>
      </p:sp>
      <p:sp>
        <p:nvSpPr>
          <p:cNvPr id="32" name="Text Placeholder 16"/>
          <p:cNvSpPr>
            <a:spLocks noGrp="1"/>
          </p:cNvSpPr>
          <p:nvPr>
            <p:ph type="body" sz="quarter" idx="16"/>
          </p:nvPr>
        </p:nvSpPr>
        <p:spPr>
          <a:xfrm>
            <a:off x="761501" y="5922000"/>
            <a:ext cx="2448000" cy="374400"/>
          </a:xfrm>
          <a:blipFill>
            <a:blip r:embed="rId4"/>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5661938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holdsside III - lille overskrif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9984" y="584200"/>
            <a:ext cx="5190533" cy="756569"/>
          </a:xfrm>
        </p:spPr>
        <p:txBody>
          <a:bodyPr tIns="0"/>
          <a:lstStyle>
            <a:lvl1pPr>
              <a:lnSpc>
                <a:spcPct val="80000"/>
              </a:lnSpc>
              <a:defRPr sz="2500" spc="-100" baseline="0">
                <a:latin typeface="+mj-lt"/>
              </a:defRPr>
            </a:lvl1pPr>
          </a:lstStyle>
          <a:p>
            <a:r>
              <a:rPr lang="da-DK" dirty="0" smtClean="0"/>
              <a:t>Overskrift i maksimalt to linjer</a:t>
            </a:r>
            <a:endParaRPr lang="da-DK" dirty="0"/>
          </a:p>
        </p:txBody>
      </p:sp>
      <p:sp>
        <p:nvSpPr>
          <p:cNvPr id="30" name="Text Placeholder 2"/>
          <p:cNvSpPr>
            <a:spLocks noGrp="1"/>
          </p:cNvSpPr>
          <p:nvPr>
            <p:ph type="body" sz="quarter" idx="15" hasCustomPrompt="1"/>
          </p:nvPr>
        </p:nvSpPr>
        <p:spPr>
          <a:xfrm>
            <a:off x="6238309" y="579714"/>
            <a:ext cx="5182366" cy="509026"/>
          </a:xfrm>
        </p:spPr>
        <p:txBody>
          <a:bodyPr>
            <a:normAutofit/>
          </a:bodyPr>
          <a:lstStyle>
            <a:lvl1pPr marL="0" indent="0">
              <a:lnSpc>
                <a:spcPct val="83000"/>
              </a:lnSpc>
              <a:buNone/>
              <a:defRPr sz="1600">
                <a:latin typeface="VIA Type Office Light" panose="02000503000000020004" pitchFamily="2" charset="0"/>
              </a:defRPr>
            </a:lvl1pPr>
          </a:lstStyle>
          <a:p>
            <a:pPr lvl="0"/>
            <a:r>
              <a:rPr lang="da-DK" dirty="0" smtClean="0"/>
              <a:t>Indsæt tekst</a:t>
            </a:r>
          </a:p>
        </p:txBody>
      </p:sp>
      <p:sp>
        <p:nvSpPr>
          <p:cNvPr id="3" name="Content Placeholder 3"/>
          <p:cNvSpPr>
            <a:spLocks noGrp="1"/>
          </p:cNvSpPr>
          <p:nvPr>
            <p:ph idx="1" hasCustomPrompt="1"/>
          </p:nvPr>
        </p:nvSpPr>
        <p:spPr>
          <a:xfrm>
            <a:off x="767208" y="1916113"/>
            <a:ext cx="10654409" cy="3922720"/>
          </a:xfrm>
        </p:spPr>
        <p:txBody>
          <a:bodyPr/>
          <a:lstStyle>
            <a:lvl1pPr marL="0" indent="0">
              <a:lnSpc>
                <a:spcPct val="100000"/>
              </a:lnSpc>
              <a:spcBef>
                <a:spcPts val="0"/>
              </a:spcBef>
              <a:spcAft>
                <a:spcPts val="1200"/>
              </a:spcAft>
              <a:buFont typeface="Arial" panose="020B0604020202020204" pitchFamily="34" charset="0"/>
              <a:buChar char="​"/>
              <a:defRPr/>
            </a:lvl1pPr>
            <a:lvl2pPr marL="0" indent="0">
              <a:lnSpc>
                <a:spcPct val="89000"/>
              </a:lnSpc>
              <a:spcBef>
                <a:spcPts val="0"/>
              </a:spcBef>
              <a:buFont typeface="Arial" panose="020B0604020202020204" pitchFamily="34" charset="0"/>
              <a:buChar char="​"/>
              <a:defRPr sz="1400" baseline="0"/>
            </a:lvl2pPr>
            <a:lvl3pPr marL="0" indent="0">
              <a:spcBef>
                <a:spcPts val="0"/>
              </a:spcBef>
              <a:buFont typeface="Arial" panose="020B0604020202020204" pitchFamily="34" charset="0"/>
              <a:buChar char="​"/>
              <a:defRPr spc="-90" baseline="0">
                <a:latin typeface="VIA Type Office Light" panose="02000503000000020004" pitchFamily="2" charset="0"/>
              </a:defRPr>
            </a:lvl3pPr>
            <a:lvl4pPr marL="0" indent="0">
              <a:lnSpc>
                <a:spcPct val="89000"/>
              </a:lnSpc>
              <a:spcBef>
                <a:spcPts val="0"/>
              </a:spcBef>
              <a:buFont typeface="Arial" panose="020B0604020202020204" pitchFamily="34" charset="0"/>
              <a:buChar char="​"/>
              <a:defRPr/>
            </a:lvl4pPr>
            <a:lvl5pPr marL="0" indent="0">
              <a:lnSpc>
                <a:spcPct val="89000"/>
              </a:lnSpc>
              <a:spcBef>
                <a:spcPts val="0"/>
              </a:spcBef>
              <a:buFont typeface="Arial" panose="020B0604020202020204" pitchFamily="34" charset="0"/>
              <a:buChar char="​"/>
              <a:defRPr>
                <a:latin typeface="VIA Type Office Light" panose="02000503000000020004" pitchFamily="2" charset="0"/>
              </a:defRPr>
            </a:lvl5pPr>
          </a:lstStyle>
          <a:p>
            <a:pPr lvl="0"/>
            <a:r>
              <a:rPr lang="da-DK" dirty="0" smtClean="0"/>
              <a:t>Første niveau tekst </a:t>
            </a:r>
            <a:r>
              <a:rPr lang="da-DK" dirty="0" err="1" smtClean="0"/>
              <a:t>regular</a:t>
            </a:r>
            <a:r>
              <a:rPr lang="da-DK" dirty="0" smtClean="0"/>
              <a:t>, brug forøg/formindsk listeniveau for at hoppe mellem niveauerne</a:t>
            </a:r>
          </a:p>
          <a:p>
            <a:pPr lvl="1"/>
            <a:r>
              <a:rPr lang="da-DK" dirty="0" smtClean="0"/>
              <a:t>H5 </a:t>
            </a:r>
            <a:r>
              <a:rPr lang="da-DK" dirty="0" err="1" smtClean="0"/>
              <a:t>Regular</a:t>
            </a:r>
            <a:endParaRPr lang="da-DK" dirty="0" smtClean="0"/>
          </a:p>
          <a:p>
            <a:pPr lvl="2"/>
            <a:r>
              <a:rPr lang="da-DK" dirty="0" smtClean="0"/>
              <a:t>H5 Light</a:t>
            </a:r>
          </a:p>
          <a:p>
            <a:pPr lvl="3"/>
            <a:r>
              <a:rPr lang="da-DK" dirty="0" smtClean="0"/>
              <a:t>H6 </a:t>
            </a:r>
            <a:r>
              <a:rPr lang="da-DK" dirty="0" err="1" smtClean="0"/>
              <a:t>Regular</a:t>
            </a:r>
            <a:endParaRPr lang="da-DK" dirty="0" smtClean="0"/>
          </a:p>
          <a:p>
            <a:pPr lvl="4"/>
            <a:r>
              <a:rPr lang="da-DK" dirty="0" smtClean="0"/>
              <a:t>H6 Light</a:t>
            </a:r>
            <a:endParaRPr lang="da-DK" dirty="0"/>
          </a:p>
        </p:txBody>
      </p:sp>
      <p:sp>
        <p:nvSpPr>
          <p:cNvPr id="4" name="Date Placeholder 3"/>
          <p:cNvSpPr>
            <a:spLocks noGrp="1"/>
          </p:cNvSpPr>
          <p:nvPr>
            <p:ph type="dt" sz="half" idx="10"/>
          </p:nvPr>
        </p:nvSpPr>
        <p:spPr/>
        <p:txBody>
          <a:bodyPr/>
          <a:lstStyle/>
          <a:p>
            <a:fld id="{11C7DE70-6C5B-4B49-87BE-D18D09EDF05F}" type="datetime2">
              <a:rPr lang="da-DK" smtClean="0"/>
              <a:t>18. december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37" name="TextBox 3"/>
          <p:cNvSpPr txBox="1"/>
          <p:nvPr userDrawn="1"/>
        </p:nvSpPr>
        <p:spPr>
          <a:xfrm>
            <a:off x="-2389014" y="6631"/>
            <a:ext cx="2228189"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31" name="AutoShape 4"/>
          <p:cNvSpPr>
            <a:spLocks/>
          </p:cNvSpPr>
          <p:nvPr userDrawn="1"/>
        </p:nvSpPr>
        <p:spPr bwMode="gray">
          <a:xfrm>
            <a:off x="-2389015" y="584200"/>
            <a:ext cx="2283209"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  </a:t>
            </a: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r>
              <a:rPr lang="da-DK" altLang="da-DK" sz="1000" b="1" baseline="0" noProof="1" smtClean="0">
                <a:solidFill>
                  <a:schemeClr val="tx1"/>
                </a:solidFill>
                <a:latin typeface="+mn-lt"/>
                <a:cs typeface="Arial" charset="0"/>
              </a:rPr>
              <a:t>Typografier</a:t>
            </a:r>
          </a:p>
          <a:p>
            <a:pPr algn="r" eaLnBrk="1" hangingPunct="1">
              <a:spcBef>
                <a:spcPct val="0"/>
              </a:spcBef>
              <a:buFontTx/>
              <a:buNone/>
              <a:defRPr/>
            </a:pPr>
            <a:r>
              <a:rPr lang="da-DK" altLang="da-DK" sz="1000" b="0" baseline="0" noProof="1" smtClean="0">
                <a:solidFill>
                  <a:schemeClr val="tx1"/>
                </a:solidFill>
                <a:latin typeface="+mn-lt"/>
                <a:cs typeface="Arial" charset="0"/>
              </a:rPr>
              <a:t>1. Niveau = Regular 25 pkt</a:t>
            </a:r>
          </a:p>
          <a:p>
            <a:pPr algn="r" eaLnBrk="1" hangingPunct="1">
              <a:spcBef>
                <a:spcPct val="0"/>
              </a:spcBef>
              <a:buFontTx/>
              <a:buNone/>
              <a:defRPr/>
            </a:pPr>
            <a:r>
              <a:rPr lang="da-DK" altLang="da-DK" sz="1000" b="0" noProof="1" smtClean="0">
                <a:solidFill>
                  <a:schemeClr val="tx1"/>
                </a:solidFill>
                <a:latin typeface="+mn-lt"/>
                <a:cs typeface="Arial" charset="0"/>
              </a:rPr>
              <a:t>2. Niveau = Regular 14 pkt</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3. Niveau = </a:t>
            </a:r>
            <a:r>
              <a:rPr lang="da-DK" altLang="da-DK" sz="1000" b="0" baseline="0" noProof="1" smtClean="0">
                <a:solidFill>
                  <a:schemeClr val="tx1"/>
                </a:solidFill>
                <a:latin typeface="+mn-lt"/>
                <a:cs typeface="Arial" charset="0"/>
              </a:rPr>
              <a:t>Light 14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4. Niveau = Regular 10,5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5. Niveau = Light 10,5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Brug </a:t>
            </a:r>
            <a:r>
              <a:rPr lang="da-DK" altLang="da-DK" sz="1000" b="1" baseline="0" noProof="1" smtClean="0">
                <a:solidFill>
                  <a:schemeClr val="tx1"/>
                </a:solidFill>
                <a:latin typeface="+mn-lt"/>
                <a:cs typeface="Arial" charset="0"/>
              </a:rPr>
              <a:t>‘Forøg/Formindsk listeniveau’ </a:t>
            </a:r>
            <a:r>
              <a:rPr lang="da-DK" altLang="da-DK" sz="1000" b="0" baseline="0" noProof="1" smtClean="0">
                <a:solidFill>
                  <a:schemeClr val="tx1"/>
                </a:solidFill>
                <a:latin typeface="+mn-lt"/>
                <a:cs typeface="Arial" charset="0"/>
              </a:rPr>
              <a:t>for at hoppe mellem niveauer </a:t>
            </a:r>
            <a:endParaRPr lang="da-DK" altLang="da-DK" sz="1000" b="0" noProof="1" smtClean="0">
              <a:solidFill>
                <a:schemeClr val="tx1"/>
              </a:solidFill>
              <a:latin typeface="+mn-lt"/>
              <a:cs typeface="Arial" charset="0"/>
            </a:endParaRPr>
          </a:p>
        </p:txBody>
      </p:sp>
      <p:grpSp>
        <p:nvGrpSpPr>
          <p:cNvPr id="38" name="Group 7"/>
          <p:cNvGrpSpPr/>
          <p:nvPr userDrawn="1"/>
        </p:nvGrpSpPr>
        <p:grpSpPr>
          <a:xfrm>
            <a:off x="-2389014" y="3657183"/>
            <a:ext cx="2275961" cy="3180414"/>
            <a:chOff x="-2389014" y="3657183"/>
            <a:chExt cx="2275961" cy="3180414"/>
          </a:xfrm>
        </p:grpSpPr>
        <p:grpSp>
          <p:nvGrpSpPr>
            <p:cNvPr id="39" name="Gruppe 37"/>
            <p:cNvGrpSpPr/>
            <p:nvPr userDrawn="1"/>
          </p:nvGrpSpPr>
          <p:grpSpPr>
            <a:xfrm>
              <a:off x="-2261220" y="3657183"/>
              <a:ext cx="2148167" cy="3180414"/>
              <a:chOff x="-2261220" y="2628888"/>
              <a:chExt cx="2148167" cy="3180414"/>
            </a:xfrm>
          </p:grpSpPr>
          <p:pic>
            <p:nvPicPr>
              <p:cNvPr id="4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5"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46" name="Gruppe 40"/>
              <p:cNvGrpSpPr/>
              <p:nvPr userDrawn="1"/>
            </p:nvGrpSpPr>
            <p:grpSpPr>
              <a:xfrm>
                <a:off x="-1426464" y="4317211"/>
                <a:ext cx="1313411" cy="1492091"/>
                <a:chOff x="-1426464" y="4279878"/>
                <a:chExt cx="1313411" cy="1492091"/>
              </a:xfrm>
            </p:grpSpPr>
            <p:pic>
              <p:nvPicPr>
                <p:cNvPr id="4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48"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40"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1" name="Lige forbindelse 47"/>
            <p:cNvCxnSpPr>
              <a:endCxn id="40"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cxnSp>
          <p:nvCxnSpPr>
            <p:cNvPr id="43"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1"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53"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55"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9" name="Text Placeholder 16"/>
          <p:cNvSpPr>
            <a:spLocks noGrp="1"/>
          </p:cNvSpPr>
          <p:nvPr>
            <p:ph type="body" sz="quarter" idx="16"/>
          </p:nvPr>
        </p:nvSpPr>
        <p:spPr>
          <a:xfrm>
            <a:off x="761501" y="5922000"/>
            <a:ext cx="2448000" cy="374400"/>
          </a:xfrm>
          <a:blipFill>
            <a:blip r:embed="rId6"/>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2162348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mmenligning">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smtClean="0"/>
              <a:t>Overskrift i maksimalt to linjer</a:t>
            </a:r>
            <a:endParaRPr lang="da-DK" noProof="0" dirty="0"/>
          </a:p>
        </p:txBody>
      </p:sp>
      <p:sp>
        <p:nvSpPr>
          <p:cNvPr id="3" name="Text Placeholder 2"/>
          <p:cNvSpPr>
            <a:spLocks noGrp="1"/>
          </p:cNvSpPr>
          <p:nvPr>
            <p:ph type="body" idx="1" hasCustomPrompt="1"/>
          </p:nvPr>
        </p:nvSpPr>
        <p:spPr>
          <a:xfrm>
            <a:off x="768151" y="1914575"/>
            <a:ext cx="5182367" cy="614312"/>
          </a:xfrm>
        </p:spPr>
        <p:txBody>
          <a:bodyPr anchor="t" anchorCtr="0">
            <a:noAutofit/>
          </a:bodyPr>
          <a:lstStyle>
            <a:lvl1pPr marL="0" indent="0">
              <a:lnSpc>
                <a:spcPct val="80000"/>
              </a:lnSpc>
              <a:spcBef>
                <a:spcPts val="0"/>
              </a:spcBef>
              <a:buNone/>
              <a:defRPr sz="2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dirty="0" smtClean="0"/>
              <a:t>Indsæt underoverskrift</a:t>
            </a:r>
          </a:p>
        </p:txBody>
      </p:sp>
      <p:sp>
        <p:nvSpPr>
          <p:cNvPr id="4" name="Content Placeholder 3"/>
          <p:cNvSpPr>
            <a:spLocks noGrp="1"/>
          </p:cNvSpPr>
          <p:nvPr>
            <p:ph sz="half" idx="2"/>
          </p:nvPr>
        </p:nvSpPr>
        <p:spPr>
          <a:xfrm>
            <a:off x="768151" y="2528887"/>
            <a:ext cx="5182367" cy="3313114"/>
          </a:xfrm>
        </p:spPr>
        <p:txBody>
          <a:bodyPr>
            <a:normAutofit/>
          </a:bodyPr>
          <a:lstStyle>
            <a:lvl1pPr>
              <a:lnSpc>
                <a:spcPct val="100000"/>
              </a:lnSpc>
              <a:spcBef>
                <a:spcPts val="600"/>
              </a:spcBef>
              <a:defRPr sz="1800"/>
            </a:lvl1pPr>
            <a:lvl2pPr>
              <a:lnSpc>
                <a:spcPct val="100000"/>
              </a:lnSpc>
              <a:defRPr sz="1800"/>
            </a:lvl2pPr>
            <a:lvl3pPr>
              <a:lnSpc>
                <a:spcPct val="100000"/>
              </a:lnSpc>
              <a:defRPr sz="1800"/>
            </a:lvl3pPr>
            <a:lvl4pPr>
              <a:lnSpc>
                <a:spcPct val="100000"/>
              </a:lnSpc>
              <a:defRPr sz="1800"/>
            </a:lvl4pPr>
            <a:lvl5pPr>
              <a:lnSpc>
                <a:spcPct val="100000"/>
              </a:lnSpc>
              <a:defRPr sz="1800"/>
            </a:lvl5pPr>
            <a:lvl6pPr>
              <a:defRPr sz="1600"/>
            </a:lvl6pPr>
            <a:lvl7pPr>
              <a:defRPr sz="1600"/>
            </a:lvl7pPr>
            <a:lvl8pPr>
              <a:defRPr sz="1600"/>
            </a:lvl8pPr>
            <a:lvl9pPr>
              <a:defRPr sz="1600"/>
            </a:lvl9p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Text Placeholder 4"/>
          <p:cNvSpPr>
            <a:spLocks noGrp="1"/>
          </p:cNvSpPr>
          <p:nvPr>
            <p:ph type="body" sz="quarter" idx="3" hasCustomPrompt="1"/>
          </p:nvPr>
        </p:nvSpPr>
        <p:spPr>
          <a:xfrm>
            <a:off x="6238309" y="1914576"/>
            <a:ext cx="5183310" cy="614311"/>
          </a:xfrm>
        </p:spPr>
        <p:txBody>
          <a:bodyPr anchor="t" anchorCtr="0">
            <a:noAutofit/>
          </a:bodyPr>
          <a:lstStyle>
            <a:lvl1pPr marL="0" indent="0">
              <a:lnSpc>
                <a:spcPct val="80000"/>
              </a:lnSpc>
              <a:spcBef>
                <a:spcPts val="0"/>
              </a:spcBef>
              <a:buNone/>
              <a:defRPr sz="2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dirty="0" smtClean="0"/>
              <a:t>Indsæt underoverskrift</a:t>
            </a:r>
          </a:p>
        </p:txBody>
      </p:sp>
      <p:sp>
        <p:nvSpPr>
          <p:cNvPr id="6" name="Content Placeholder 5"/>
          <p:cNvSpPr>
            <a:spLocks noGrp="1"/>
          </p:cNvSpPr>
          <p:nvPr>
            <p:ph sz="quarter" idx="4"/>
          </p:nvPr>
        </p:nvSpPr>
        <p:spPr>
          <a:xfrm>
            <a:off x="6238309" y="2528888"/>
            <a:ext cx="5183308" cy="3313113"/>
          </a:xfrm>
        </p:spPr>
        <p:txBody>
          <a:bodyPr>
            <a:normAutofit/>
          </a:bodyPr>
          <a:lstStyle>
            <a:lvl1pPr>
              <a:lnSpc>
                <a:spcPct val="100000"/>
              </a:lnSpc>
              <a:spcBef>
                <a:spcPts val="600"/>
              </a:spcBef>
              <a:defRPr sz="1800"/>
            </a:lvl1pPr>
            <a:lvl2pPr>
              <a:lnSpc>
                <a:spcPct val="100000"/>
              </a:lnSpc>
              <a:defRPr sz="1800"/>
            </a:lvl2pPr>
            <a:lvl3pPr>
              <a:lnSpc>
                <a:spcPct val="100000"/>
              </a:lnSpc>
              <a:defRPr sz="1800"/>
            </a:lvl3pPr>
            <a:lvl4pPr>
              <a:lnSpc>
                <a:spcPct val="100000"/>
              </a:lnSpc>
              <a:defRPr sz="1800"/>
            </a:lvl4pPr>
            <a:lvl5pPr>
              <a:lnSpc>
                <a:spcPct val="100000"/>
              </a:lnSpc>
              <a:defRPr sz="1800"/>
            </a:lvl5pPr>
            <a:lvl6pPr>
              <a:defRPr sz="1600"/>
            </a:lvl6pPr>
            <a:lvl7pPr>
              <a:defRPr sz="1600"/>
            </a:lvl7pPr>
            <a:lvl8pPr>
              <a:defRPr sz="1600"/>
            </a:lvl8pPr>
            <a:lvl9pPr>
              <a:defRPr sz="1600"/>
            </a:lvl9p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7" name="Date Placeholder 6"/>
          <p:cNvSpPr>
            <a:spLocks noGrp="1"/>
          </p:cNvSpPr>
          <p:nvPr>
            <p:ph type="dt" sz="half" idx="10"/>
          </p:nvPr>
        </p:nvSpPr>
        <p:spPr/>
        <p:txBody>
          <a:bodyPr/>
          <a:lstStyle/>
          <a:p>
            <a:fld id="{E43A7380-AEA6-412C-8AB6-C0908DD4CFAE}" type="datetime2">
              <a:rPr lang="da-DK" smtClean="0"/>
              <a:t>18. december 2018</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47249483-E4DF-4F58-9D02-BF1D09F1FA18}" type="slidenum">
              <a:rPr lang="da-DK" smtClean="0"/>
              <a:t>‹nr.›</a:t>
            </a:fld>
            <a:endParaRPr lang="da-DK"/>
          </a:p>
        </p:txBody>
      </p:sp>
      <p:sp>
        <p:nvSpPr>
          <p:cNvPr id="12" name="Text Placeholder 16"/>
          <p:cNvSpPr>
            <a:spLocks noGrp="1"/>
          </p:cNvSpPr>
          <p:nvPr>
            <p:ph type="body" sz="quarter" idx="16"/>
          </p:nvPr>
        </p:nvSpPr>
        <p:spPr>
          <a:xfrm>
            <a:off x="761501" y="5922000"/>
            <a:ext cx="2448000" cy="374400"/>
          </a:xfrm>
          <a:blipFill>
            <a:blip r:embed="rId2"/>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348728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I - corporate (UK)">
    <p:spTree>
      <p:nvGrpSpPr>
        <p:cNvPr id="1" name=""/>
        <p:cNvGrpSpPr/>
        <p:nvPr/>
      </p:nvGrpSpPr>
      <p:grpSpPr>
        <a:xfrm>
          <a:off x="0" y="0"/>
          <a:ext cx="0" cy="0"/>
          <a:chOff x="0" y="0"/>
          <a:chExt cx="0" cy="0"/>
        </a:xfrm>
      </p:grpSpPr>
      <p:sp>
        <p:nvSpPr>
          <p:cNvPr id="14" name="Rectangle 24"/>
          <p:cNvSpPr/>
          <p:nvPr userDrawn="1"/>
        </p:nvSpPr>
        <p:spPr>
          <a:xfrm>
            <a:off x="0" y="0"/>
            <a:ext cx="12188825"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9" name="Picture Placeholder 8"/>
          <p:cNvSpPr>
            <a:spLocks noGrp="1"/>
          </p:cNvSpPr>
          <p:nvPr>
            <p:ph type="pic" sz="quarter" idx="15" hasCustomPrompt="1"/>
          </p:nvPr>
        </p:nvSpPr>
        <p:spPr>
          <a:xfrm>
            <a:off x="769749" y="1174273"/>
            <a:ext cx="687600" cy="702000"/>
          </a:xfrm>
        </p:spPr>
        <p:txBody>
          <a:bodyPr>
            <a:normAutofit/>
          </a:bodyPr>
          <a:lstStyle>
            <a:lvl1pPr marL="0" indent="0" algn="ctr">
              <a:buFontTx/>
              <a:buNone/>
              <a:defRPr sz="1100" spc="0" baseline="0">
                <a:latin typeface="VIA Type Office Light" panose="02000503000000020004" pitchFamily="2" charset="0"/>
              </a:defRPr>
            </a:lvl1pPr>
          </a:lstStyle>
          <a:p>
            <a:r>
              <a:rPr lang="da-DK" dirty="0" smtClean="0"/>
              <a:t>Indsæt ikon</a:t>
            </a:r>
            <a:endParaRPr lang="da-DK" dirty="0"/>
          </a:p>
        </p:txBody>
      </p:sp>
      <p:sp>
        <p:nvSpPr>
          <p:cNvPr id="2" name="Title 1"/>
          <p:cNvSpPr>
            <a:spLocks noGrp="1"/>
          </p:cNvSpPr>
          <p:nvPr>
            <p:ph type="ctrTitle" hasCustomPrompt="1"/>
          </p:nvPr>
        </p:nvSpPr>
        <p:spPr>
          <a:xfrm>
            <a:off x="729452" y="1952837"/>
            <a:ext cx="7957203" cy="1647614"/>
          </a:xfrm>
        </p:spPr>
        <p:txBody>
          <a:bodyPr tIns="0" anchor="b" anchorCtr="0"/>
          <a:lstStyle>
            <a:lvl1pPr>
              <a:defRPr baseline="0">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767801" y="3707298"/>
            <a:ext cx="7918855"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16833B52-6884-42B6-9C4B-09FDD70348FD}" type="datetime2">
              <a:rPr lang="da-DK" smtClean="0"/>
              <a:t>18. december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1" name="AutoShape 4"/>
          <p:cNvSpPr>
            <a:spLocks/>
          </p:cNvSpPr>
          <p:nvPr userDrawn="1"/>
        </p:nvSpPr>
        <p:spPr bwMode="gray">
          <a:xfrm>
            <a:off x="-3106457" y="3168689"/>
            <a:ext cx="30006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Indsæt hjælpelinjer til </a:t>
            </a:r>
            <a:br>
              <a:rPr lang="da-DK" altLang="da-DK" sz="1000" b="1" noProof="1" smtClean="0">
                <a:solidFill>
                  <a:schemeClr val="tx1"/>
                </a:solidFill>
                <a:latin typeface="+mn-lt"/>
                <a:cs typeface="Arial" charset="0"/>
              </a:rPr>
            </a:br>
            <a:r>
              <a:rPr lang="da-DK" altLang="da-DK" sz="1000" b="1" noProof="1" smtClean="0">
                <a:solidFill>
                  <a:schemeClr val="tx1"/>
                </a:solidFill>
                <a:latin typeface="+mn-lt"/>
                <a:cs typeface="Arial" charset="0"/>
              </a:rPr>
              <a:t>placering af objekter</a:t>
            </a:r>
          </a:p>
          <a:p>
            <a:pPr algn="r" eaLnBrk="1" hangingPunct="1">
              <a:spcBef>
                <a:spcPct val="0"/>
              </a:spcBef>
              <a:buFontTx/>
              <a:buNone/>
              <a:defRPr/>
            </a:pPr>
            <a:r>
              <a:rPr lang="da-DK" altLang="da-DK" sz="1000" b="1" noProof="1" smtClean="0">
                <a:solidFill>
                  <a:schemeClr val="tx1"/>
                </a:solidFill>
                <a:latin typeface="+mn-lt"/>
                <a:cs typeface="Arial" charset="0"/>
              </a:rPr>
              <a:t>1. </a:t>
            </a:r>
            <a:r>
              <a:rPr lang="da-DK" altLang="da-DK" sz="1000" noProof="1" smtClean="0">
                <a:solidFill>
                  <a:schemeClr val="tx1"/>
                </a:solidFill>
                <a:latin typeface="+mn-lt"/>
                <a:cs typeface="Arial" charset="0"/>
              </a:rPr>
              <a:t>Højre klik udenfor slidet </a:t>
            </a:r>
            <a:br>
              <a:rPr lang="da-DK" altLang="da-DK" sz="1000" noProof="1" smtClean="0">
                <a:solidFill>
                  <a:schemeClr val="tx1"/>
                </a:solidFill>
                <a:latin typeface="+mn-lt"/>
                <a:cs typeface="Arial" charset="0"/>
              </a:rPr>
            </a:br>
            <a:r>
              <a:rPr lang="da-DK" altLang="da-DK" sz="1000" noProof="1" smtClean="0">
                <a:solidFill>
                  <a:schemeClr val="tx1"/>
                </a:solidFill>
                <a:latin typeface="+mn-lt"/>
                <a:cs typeface="Arial" charset="0"/>
              </a:rPr>
              <a:t>og vælg </a:t>
            </a:r>
            <a:r>
              <a:rPr lang="da-DK" altLang="da-DK" sz="1000" b="1" noProof="1" smtClean="0">
                <a:solidFill>
                  <a:schemeClr val="tx1"/>
                </a:solidFill>
                <a:latin typeface="+mn-lt"/>
                <a:cs typeface="Arial" charset="0"/>
              </a:rPr>
              <a:t>’Gitter og hjælpelinjer’</a:t>
            </a:r>
          </a:p>
          <a:p>
            <a:pPr algn="r" eaLnBrk="1" hangingPunct="1">
              <a:spcBef>
                <a:spcPct val="0"/>
              </a:spcBef>
              <a:buFontTx/>
              <a:buNone/>
              <a:defRPr/>
            </a:pPr>
            <a:r>
              <a:rPr lang="da-DK" altLang="da-DK" sz="1000" b="1" noProof="1" smtClean="0">
                <a:solidFill>
                  <a:schemeClr val="tx1"/>
                </a:solidFill>
                <a:latin typeface="+mn-lt"/>
                <a:cs typeface="Arial" charset="0"/>
              </a:rPr>
              <a:t>2. </a:t>
            </a:r>
            <a:r>
              <a:rPr lang="da-DK" altLang="da-DK" sz="1000" noProof="1" smtClean="0">
                <a:solidFill>
                  <a:schemeClr val="tx1"/>
                </a:solidFill>
                <a:latin typeface="+mn-lt"/>
                <a:cs typeface="Arial" charset="0"/>
              </a:rPr>
              <a:t>Sæt kryds ved </a:t>
            </a:r>
            <a:r>
              <a:rPr lang="da-DK" altLang="da-DK" sz="1000" b="1" noProof="1" smtClean="0">
                <a:solidFill>
                  <a:schemeClr val="tx1"/>
                </a:solidFill>
                <a:latin typeface="+mn-lt"/>
                <a:cs typeface="Arial" charset="0"/>
              </a:rPr>
              <a:t>’Vis tegne-</a:t>
            </a:r>
            <a:br>
              <a:rPr lang="da-DK" altLang="da-DK" sz="1000" b="1" noProof="1" smtClean="0">
                <a:solidFill>
                  <a:schemeClr val="tx1"/>
                </a:solidFill>
                <a:latin typeface="+mn-lt"/>
                <a:cs typeface="Arial" charset="0"/>
              </a:rPr>
            </a:br>
            <a:r>
              <a:rPr lang="da-DK" altLang="da-DK" sz="1000" b="1" noProof="1" smtClean="0">
                <a:solidFill>
                  <a:schemeClr val="tx1"/>
                </a:solidFill>
                <a:latin typeface="+mn-lt"/>
                <a:cs typeface="Arial" charset="0"/>
              </a:rPr>
              <a:t>hjælpelinjer på skærmen’</a:t>
            </a:r>
          </a:p>
          <a:p>
            <a:pPr algn="r" eaLnBrk="1" hangingPunct="1">
              <a:spcBef>
                <a:spcPct val="0"/>
              </a:spcBef>
              <a:buFontTx/>
              <a:buNone/>
              <a:defRPr/>
            </a:pPr>
            <a:r>
              <a:rPr lang="da-DK" altLang="da-DK" sz="1000" b="1" noProof="1" smtClean="0">
                <a:solidFill>
                  <a:schemeClr val="tx1"/>
                </a:solidFill>
                <a:latin typeface="+mn-lt"/>
                <a:cs typeface="Arial" charset="0"/>
              </a:rPr>
              <a:t>3.</a:t>
            </a:r>
            <a:r>
              <a:rPr lang="da-DK" altLang="da-DK" sz="1000" noProof="1" smtClean="0">
                <a:solidFill>
                  <a:schemeClr val="tx1"/>
                </a:solidFill>
                <a:latin typeface="+mn-lt"/>
                <a:cs typeface="Arial" charset="0"/>
              </a:rPr>
              <a:t> Vælg </a:t>
            </a:r>
            <a:r>
              <a:rPr lang="da-DK" altLang="da-DK" sz="1000" b="1" noProof="1">
                <a:solidFill>
                  <a:schemeClr val="tx1"/>
                </a:solidFill>
                <a:latin typeface="+mn-lt"/>
                <a:cs typeface="Arial" charset="0"/>
              </a:rPr>
              <a:t>’</a:t>
            </a:r>
            <a:r>
              <a:rPr lang="da-DK" altLang="da-DK" sz="1000" b="1" noProof="1" smtClean="0">
                <a:solidFill>
                  <a:schemeClr val="tx1"/>
                </a:solidFill>
                <a:latin typeface="+mn-lt"/>
                <a:cs typeface="Arial" charset="0"/>
              </a:rPr>
              <a:t>OK’</a:t>
            </a:r>
          </a:p>
        </p:txBody>
      </p:sp>
      <p:sp>
        <p:nvSpPr>
          <p:cNvPr id="18" name="TextBox 3"/>
          <p:cNvSpPr txBox="1"/>
          <p:nvPr userDrawn="1"/>
        </p:nvSpPr>
        <p:spPr>
          <a:xfrm>
            <a:off x="-2330524" y="1916113"/>
            <a:ext cx="2169699"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sp>
        <p:nvSpPr>
          <p:cNvPr id="19" name="AutoShape 4"/>
          <p:cNvSpPr>
            <a:spLocks/>
          </p:cNvSpPr>
          <p:nvPr userDrawn="1"/>
        </p:nvSpPr>
        <p:spPr bwMode="gray">
          <a:xfrm>
            <a:off x="-2042493" y="584200"/>
            <a:ext cx="19366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kern="1200" noProof="1" smtClean="0">
                <a:solidFill>
                  <a:schemeClr val="tx1"/>
                </a:solidFill>
                <a:latin typeface="+mn-lt"/>
                <a:ea typeface="+mn-ea"/>
                <a:cs typeface="Arial" charset="0"/>
              </a:rPr>
              <a:t>Indsæt nyt ikon </a:t>
            </a:r>
            <a:br>
              <a:rPr lang="da-DK" altLang="da-DK" sz="1000" b="1" kern="1200" noProof="1" smtClean="0">
                <a:solidFill>
                  <a:schemeClr val="tx1"/>
                </a:solidFill>
                <a:latin typeface="+mn-lt"/>
                <a:ea typeface="+mn-ea"/>
                <a:cs typeface="Arial" charset="0"/>
              </a:rPr>
            </a:br>
            <a:r>
              <a:rPr lang="da-DK" altLang="da-DK" sz="1000" b="1" kern="1200" noProof="1" smtClean="0">
                <a:solidFill>
                  <a:schemeClr val="tx1"/>
                </a:solidFill>
                <a:latin typeface="+mn-lt"/>
                <a:ea typeface="+mn-ea"/>
                <a:cs typeface="Arial" charset="0"/>
              </a:rPr>
              <a:t>1. </a:t>
            </a:r>
            <a:r>
              <a:rPr lang="da-DK" altLang="da-DK" sz="1000" b="0" kern="1200" noProof="1" smtClean="0">
                <a:solidFill>
                  <a:schemeClr val="tx1"/>
                </a:solidFill>
                <a:latin typeface="+mn-lt"/>
                <a:ea typeface="+mn-ea"/>
                <a:cs typeface="Arial" charset="0"/>
              </a:rPr>
              <a:t>Højre klik på ikonet</a:t>
            </a:r>
            <a:br>
              <a:rPr lang="da-DK" altLang="da-DK" sz="1000" b="0" kern="1200" noProof="1" smtClean="0">
                <a:solidFill>
                  <a:schemeClr val="tx1"/>
                </a:solidFill>
                <a:latin typeface="+mn-lt"/>
                <a:ea typeface="+mn-ea"/>
                <a:cs typeface="Arial" charset="0"/>
              </a:rPr>
            </a:br>
            <a:r>
              <a:rPr lang="da-DK" altLang="da-DK" sz="1000" b="1" kern="1200" noProof="1" smtClean="0">
                <a:solidFill>
                  <a:schemeClr val="tx1"/>
                </a:solidFill>
                <a:latin typeface="+mn-lt"/>
                <a:ea typeface="+mn-ea"/>
                <a:cs typeface="Arial" charset="0"/>
              </a:rPr>
              <a:t>2. </a:t>
            </a:r>
            <a:r>
              <a:rPr lang="da-DK" altLang="da-DK" sz="1000" b="0" kern="1200" noProof="1" smtClean="0">
                <a:solidFill>
                  <a:schemeClr val="tx1"/>
                </a:solidFill>
                <a:latin typeface="+mn-lt"/>
                <a:ea typeface="+mn-ea"/>
                <a:cs typeface="Arial" charset="0"/>
              </a:rPr>
              <a:t>Vælg</a:t>
            </a:r>
            <a:r>
              <a:rPr lang="da-DK" altLang="da-DK" sz="1000" b="0" kern="1200" baseline="0" noProof="1" smtClean="0">
                <a:solidFill>
                  <a:schemeClr val="tx1"/>
                </a:solidFill>
                <a:latin typeface="+mn-lt"/>
                <a:ea typeface="+mn-ea"/>
                <a:cs typeface="Arial" charset="0"/>
              </a:rPr>
              <a:t> </a:t>
            </a:r>
            <a:r>
              <a:rPr lang="da-DK" altLang="da-DK" sz="1000" b="1" kern="1200" baseline="0" noProof="1" smtClean="0">
                <a:solidFill>
                  <a:schemeClr val="tx1"/>
                </a:solidFill>
                <a:latin typeface="+mn-lt"/>
                <a:ea typeface="+mn-ea"/>
                <a:cs typeface="Arial" charset="0"/>
              </a:rPr>
              <a:t>Skift billede</a:t>
            </a:r>
          </a:p>
          <a:p>
            <a:pPr algn="r" eaLnBrk="1" hangingPunct="1">
              <a:spcBef>
                <a:spcPct val="0"/>
              </a:spcBef>
              <a:buFontTx/>
              <a:buNone/>
              <a:defRPr/>
            </a:pPr>
            <a:r>
              <a:rPr lang="da-DK" altLang="da-DK" sz="1000" b="1" kern="1200" baseline="0" noProof="1" smtClean="0">
                <a:solidFill>
                  <a:schemeClr val="tx1"/>
                </a:solidFill>
                <a:latin typeface="+mn-lt"/>
                <a:ea typeface="+mn-ea"/>
                <a:cs typeface="Arial" charset="0"/>
              </a:rPr>
              <a:t>3. </a:t>
            </a:r>
            <a:r>
              <a:rPr lang="da-DK" altLang="da-DK" sz="1000" b="0" kern="1200" baseline="0" noProof="1" smtClean="0">
                <a:solidFill>
                  <a:schemeClr val="tx1"/>
                </a:solidFill>
                <a:latin typeface="+mn-lt"/>
                <a:ea typeface="+mn-ea"/>
                <a:cs typeface="Arial" charset="0"/>
              </a:rPr>
              <a:t>Vælg det nye ikon</a:t>
            </a:r>
            <a:br>
              <a:rPr lang="da-DK" altLang="da-DK" sz="1000" b="0"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4.</a:t>
            </a:r>
            <a:r>
              <a:rPr lang="da-DK" altLang="da-DK" sz="1000" b="0" kern="1200" baseline="0" noProof="1" smtClean="0">
                <a:solidFill>
                  <a:schemeClr val="tx1"/>
                </a:solidFill>
                <a:latin typeface="+mn-lt"/>
                <a:ea typeface="+mn-ea"/>
                <a:cs typeface="Arial" charset="0"/>
              </a:rPr>
              <a:t> Tryk </a:t>
            </a:r>
            <a:r>
              <a:rPr lang="da-DK" altLang="da-DK" sz="1000" b="1" kern="1200" baseline="0" noProof="1" smtClean="0">
                <a:solidFill>
                  <a:schemeClr val="tx1"/>
                </a:solidFill>
                <a:latin typeface="+mn-lt"/>
                <a:ea typeface="+mn-ea"/>
                <a:cs typeface="Arial" charset="0"/>
              </a:rPr>
              <a:t>Indsæt</a:t>
            </a:r>
            <a:br>
              <a:rPr lang="da-DK" altLang="da-DK" sz="1000" b="1" kern="1200" baseline="0" noProof="1" smtClean="0">
                <a:solidFill>
                  <a:schemeClr val="tx1"/>
                </a:solidFill>
                <a:latin typeface="+mn-lt"/>
                <a:ea typeface="+mn-ea"/>
                <a:cs typeface="Arial" charset="0"/>
              </a:rPr>
            </a:br>
            <a:r>
              <a:rPr lang="da-DK" altLang="da-DK" sz="1000" b="1" kern="1200" baseline="0" noProof="1" smtClean="0">
                <a:solidFill>
                  <a:schemeClr val="tx1"/>
                </a:solidFill>
                <a:latin typeface="+mn-lt"/>
                <a:ea typeface="+mn-ea"/>
                <a:cs typeface="Arial" charset="0"/>
              </a:rPr>
              <a:t>5. </a:t>
            </a:r>
            <a:r>
              <a:rPr lang="da-DK" altLang="da-DK" sz="1000" b="0" kern="1200" baseline="0" noProof="1" smtClean="0">
                <a:solidFill>
                  <a:schemeClr val="tx1"/>
                </a:solidFill>
                <a:latin typeface="+mn-lt"/>
                <a:ea typeface="+mn-ea"/>
                <a:cs typeface="Arial" charset="0"/>
              </a:rPr>
              <a:t>Højre klik og vælg </a:t>
            </a:r>
            <a:r>
              <a:rPr lang="da-DK" altLang="da-DK" sz="1000" b="1" kern="1200" baseline="0" noProof="1" smtClean="0">
                <a:solidFill>
                  <a:schemeClr val="tx1"/>
                </a:solidFill>
                <a:latin typeface="+mn-lt"/>
                <a:ea typeface="+mn-ea"/>
                <a:cs typeface="Arial" charset="0"/>
              </a:rPr>
              <a:t>Nulstil</a:t>
            </a:r>
            <a:r>
              <a:rPr lang="da-DK" altLang="da-DK" sz="1000" b="0" kern="1200" baseline="0" noProof="1" smtClean="0">
                <a:solidFill>
                  <a:schemeClr val="tx1"/>
                </a:solidFill>
                <a:latin typeface="+mn-lt"/>
                <a:ea typeface="+mn-ea"/>
                <a:cs typeface="Arial" charset="0"/>
              </a:rPr>
              <a:t> hvis  pladsholderen forandrer sig</a:t>
            </a:r>
            <a:endParaRPr lang="da-DK" altLang="da-DK" sz="1000" b="0" kern="1200" noProof="1" smtClean="0">
              <a:solidFill>
                <a:schemeClr val="tx1"/>
              </a:solidFill>
              <a:latin typeface="+mn-lt"/>
              <a:ea typeface="+mn-ea"/>
              <a:cs typeface="Arial" charset="0"/>
            </a:endParaRPr>
          </a:p>
        </p:txBody>
      </p:sp>
      <p:sp>
        <p:nvSpPr>
          <p:cNvPr id="16" name="TextBox 17"/>
          <p:cNvSpPr txBox="1">
            <a:spLocks noChangeArrowheads="1"/>
          </p:cNvSpPr>
          <p:nvPr userDrawn="1"/>
        </p:nvSpPr>
        <p:spPr bwMode="auto">
          <a:xfrm>
            <a:off x="-3159361" y="5934670"/>
            <a:ext cx="30408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smtClean="0">
                <a:solidFill>
                  <a:schemeClr val="tx1"/>
                </a:solidFill>
                <a:latin typeface="+mn-lt"/>
              </a:rPr>
              <a:t>Generer titlen til alle slides</a:t>
            </a:r>
            <a:endParaRPr lang="da-DK" altLang="da-DK" sz="1000" b="1" dirty="0">
              <a:solidFill>
                <a:schemeClr val="tx1"/>
              </a:solidFill>
              <a:latin typeface="+mn-lt"/>
            </a:endParaRPr>
          </a:p>
          <a:p>
            <a:pPr algn="r" eaLnBrk="1" hangingPunct="1">
              <a:spcBef>
                <a:spcPct val="0"/>
              </a:spcBef>
              <a:buFontTx/>
              <a:buNone/>
            </a:pPr>
            <a:r>
              <a:rPr lang="da-DK" altLang="da-DK" sz="1000" b="1" dirty="0">
                <a:solidFill>
                  <a:schemeClr val="tx1"/>
                </a:solidFill>
                <a:latin typeface="+mn-lt"/>
              </a:rPr>
              <a:t>1. </a:t>
            </a:r>
            <a:r>
              <a:rPr lang="da-DK" altLang="da-DK" sz="1000" dirty="0">
                <a:solidFill>
                  <a:schemeClr val="tx1"/>
                </a:solidFill>
                <a:latin typeface="+mn-lt"/>
              </a:rPr>
              <a:t>Vælg </a:t>
            </a:r>
            <a:r>
              <a:rPr lang="da-DK" altLang="da-DK" sz="1000" b="1" dirty="0" smtClean="0">
                <a:solidFill>
                  <a:schemeClr val="tx1"/>
                </a:solidFill>
                <a:latin typeface="+mn-lt"/>
              </a:rPr>
              <a:t>’Indsæt’</a:t>
            </a:r>
            <a:r>
              <a:rPr lang="da-DK" altLang="da-DK" sz="1000" dirty="0" smtClean="0">
                <a:solidFill>
                  <a:schemeClr val="tx1"/>
                </a:solidFill>
                <a:latin typeface="+mn-lt"/>
              </a:rPr>
              <a:t> </a:t>
            </a:r>
            <a:r>
              <a:rPr lang="da-DK" altLang="da-DK" sz="1000" dirty="0">
                <a:solidFill>
                  <a:schemeClr val="tx1"/>
                </a:solidFill>
                <a:latin typeface="+mn-lt"/>
              </a:rPr>
              <a:t>i topmenuen</a:t>
            </a:r>
          </a:p>
          <a:p>
            <a:pPr algn="r" eaLnBrk="1" hangingPunct="1">
              <a:spcBef>
                <a:spcPct val="0"/>
              </a:spcBef>
              <a:buFontTx/>
              <a:buNone/>
            </a:pPr>
            <a:r>
              <a:rPr lang="da-DK" altLang="da-DK" sz="1000" b="1" dirty="0">
                <a:solidFill>
                  <a:schemeClr val="tx1"/>
                </a:solidFill>
                <a:latin typeface="+mn-lt"/>
              </a:rPr>
              <a:t>2. </a:t>
            </a:r>
            <a:r>
              <a:rPr lang="da-DK" altLang="da-DK" sz="1000" dirty="0">
                <a:solidFill>
                  <a:schemeClr val="tx1"/>
                </a:solidFill>
                <a:latin typeface="+mn-lt"/>
              </a:rPr>
              <a:t>Vælg </a:t>
            </a:r>
            <a:r>
              <a:rPr lang="da-DK" altLang="da-DK" sz="1000" b="1" dirty="0">
                <a:solidFill>
                  <a:schemeClr val="tx1"/>
                </a:solidFill>
                <a:latin typeface="+mn-lt"/>
              </a:rPr>
              <a:t>’Sidehoved og Sidefod’</a:t>
            </a:r>
          </a:p>
          <a:p>
            <a:pPr algn="r" eaLnBrk="1" hangingPunct="1">
              <a:spcBef>
                <a:spcPct val="0"/>
              </a:spcBef>
              <a:buFontTx/>
              <a:buNone/>
            </a:pPr>
            <a:r>
              <a:rPr lang="da-DK" altLang="da-DK" sz="1000" b="1" dirty="0">
                <a:solidFill>
                  <a:schemeClr val="tx1"/>
                </a:solidFill>
                <a:latin typeface="+mn-lt"/>
              </a:rPr>
              <a:t>3. </a:t>
            </a:r>
            <a:r>
              <a:rPr lang="da-DK" altLang="da-DK" sz="1000" dirty="0">
                <a:solidFill>
                  <a:schemeClr val="tx1"/>
                </a:solidFill>
                <a:latin typeface="+mn-lt"/>
              </a:rPr>
              <a:t>Skriv titel på præsentation </a:t>
            </a:r>
            <a:br>
              <a:rPr lang="da-DK" altLang="da-DK" sz="1000" dirty="0">
                <a:solidFill>
                  <a:schemeClr val="tx1"/>
                </a:solidFill>
                <a:latin typeface="+mn-lt"/>
              </a:rPr>
            </a:br>
            <a:r>
              <a:rPr lang="da-DK" altLang="da-DK" sz="1000" dirty="0">
                <a:solidFill>
                  <a:schemeClr val="tx1"/>
                </a:solidFill>
                <a:latin typeface="+mn-lt"/>
              </a:rPr>
              <a:t>ind i </a:t>
            </a:r>
            <a:r>
              <a:rPr lang="da-DK" altLang="da-DK" sz="1000" dirty="0" smtClean="0">
                <a:solidFill>
                  <a:schemeClr val="tx1"/>
                </a:solidFill>
                <a:latin typeface="+mn-lt"/>
              </a:rPr>
              <a:t>tekstfeltet</a:t>
            </a:r>
            <a:endParaRPr lang="da-DK" altLang="da-DK" sz="1000" dirty="0">
              <a:solidFill>
                <a:schemeClr val="tx1"/>
              </a:solidFill>
              <a:latin typeface="+mn-lt"/>
            </a:endParaRPr>
          </a:p>
          <a:p>
            <a:pPr algn="r" eaLnBrk="1" hangingPunct="1">
              <a:spcBef>
                <a:spcPct val="0"/>
              </a:spcBef>
              <a:buFontTx/>
              <a:buNone/>
            </a:pPr>
            <a:r>
              <a:rPr lang="da-DK" altLang="da-DK" sz="1000" b="1" dirty="0">
                <a:solidFill>
                  <a:schemeClr val="tx1"/>
                </a:solidFill>
                <a:latin typeface="+mn-lt"/>
              </a:rPr>
              <a:t>4. </a:t>
            </a:r>
            <a:r>
              <a:rPr lang="da-DK" altLang="da-DK" sz="1000" dirty="0">
                <a:solidFill>
                  <a:schemeClr val="tx1"/>
                </a:solidFill>
                <a:latin typeface="+mn-lt"/>
              </a:rPr>
              <a:t>Tryk </a:t>
            </a:r>
            <a:r>
              <a:rPr lang="da-DK" altLang="da-DK" sz="1000" b="1" dirty="0" smtClean="0">
                <a:solidFill>
                  <a:schemeClr val="tx1"/>
                </a:solidFill>
                <a:latin typeface="+mn-lt"/>
              </a:rPr>
              <a:t>’Anvend </a:t>
            </a:r>
            <a:r>
              <a:rPr lang="da-DK" altLang="da-DK" sz="1000" b="1" dirty="0">
                <a:solidFill>
                  <a:schemeClr val="tx1"/>
                </a:solidFill>
                <a:latin typeface="+mn-lt"/>
              </a:rPr>
              <a:t>på alle’</a:t>
            </a:r>
          </a:p>
        </p:txBody>
      </p:sp>
      <p:sp>
        <p:nvSpPr>
          <p:cNvPr id="7" name="TextBox 6"/>
          <p:cNvSpPr txBox="1"/>
          <p:nvPr userDrawn="1"/>
        </p:nvSpPr>
        <p:spPr>
          <a:xfrm>
            <a:off x="768151" y="584200"/>
            <a:ext cx="2446229" cy="457946"/>
          </a:xfrm>
          <a:prstGeom prst="rect">
            <a:avLst/>
          </a:prstGeom>
          <a:noFill/>
        </p:spPr>
        <p:txBody>
          <a:bodyPr wrap="square" lIns="0" tIns="0" rIns="0" bIns="0" rtlCol="0">
            <a:spAutoFit/>
          </a:bodyPr>
          <a:lstStyle/>
          <a:p>
            <a:pPr marL="0" lvl="0" indent="0" algn="l" defTabSz="914400" rtl="0" eaLnBrk="1" latinLnBrk="0" hangingPunct="1">
              <a:lnSpc>
                <a:spcPct val="83000"/>
              </a:lnSpc>
              <a:spcBef>
                <a:spcPct val="20000"/>
              </a:spcBef>
              <a:buFont typeface="VIA Type Office" panose="02000503000000020004" pitchFamily="2" charset="0"/>
              <a:buNone/>
            </a:pPr>
            <a:r>
              <a:rPr lang="da-DK" sz="1600" kern="1200" spc="-100" baseline="0" noProof="1" smtClean="0">
                <a:solidFill>
                  <a:schemeClr val="tx1"/>
                </a:solidFill>
                <a:latin typeface="VIA Type Office Light" panose="02000503000000020004" pitchFamily="2" charset="0"/>
                <a:ea typeface="+mn-ea"/>
                <a:cs typeface="+mn-cs"/>
              </a:rPr>
              <a:t>Bring ideas to life</a:t>
            </a:r>
          </a:p>
          <a:p>
            <a:pPr marL="0" lvl="0" indent="0" algn="l" defTabSz="914400" rtl="0" eaLnBrk="1" latinLnBrk="0" hangingPunct="1">
              <a:lnSpc>
                <a:spcPct val="83000"/>
              </a:lnSpc>
              <a:spcBef>
                <a:spcPct val="20000"/>
              </a:spcBef>
              <a:buFont typeface="VIA Type Office" panose="02000503000000020004" pitchFamily="2" charset="0"/>
              <a:buNone/>
            </a:pPr>
            <a:r>
              <a:rPr lang="da-DK" sz="1600" kern="1200" spc="-100" baseline="0" noProof="1" smtClean="0">
                <a:solidFill>
                  <a:schemeClr val="tx1"/>
                </a:solidFill>
                <a:latin typeface="+mn-lt"/>
                <a:ea typeface="+mn-ea"/>
                <a:cs typeface="+mn-cs"/>
              </a:rPr>
              <a:t>VIA University College</a:t>
            </a:r>
            <a:endParaRPr lang="da-DK" sz="1600" kern="1200" spc="-100" baseline="0" noProof="1">
              <a:solidFill>
                <a:schemeClr val="tx1"/>
              </a:solidFill>
              <a:latin typeface="+mn-lt"/>
              <a:ea typeface="+mn-ea"/>
              <a:cs typeface="+mn-cs"/>
            </a:endParaRPr>
          </a:p>
        </p:txBody>
      </p:sp>
      <p:sp>
        <p:nvSpPr>
          <p:cNvPr id="17" name="Text Placeholder 16"/>
          <p:cNvSpPr>
            <a:spLocks noGrp="1"/>
          </p:cNvSpPr>
          <p:nvPr>
            <p:ph type="body" sz="quarter" idx="16"/>
          </p:nvPr>
        </p:nvSpPr>
        <p:spPr>
          <a:xfrm>
            <a:off x="761501" y="5922000"/>
            <a:ext cx="2448000" cy="374400"/>
          </a:xfrm>
          <a:blipFill>
            <a:blip r:embed="rId2"/>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1692973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holdsside V - lyst bille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Pladsholder til billede 10"/>
          <p:cNvSpPr>
            <a:spLocks noGrp="1"/>
          </p:cNvSpPr>
          <p:nvPr>
            <p:ph type="pic" sz="quarter" idx="14"/>
          </p:nvPr>
        </p:nvSpPr>
        <p:spPr>
          <a:xfrm>
            <a:off x="6219540" y="-6350"/>
            <a:ext cx="5969285" cy="6864350"/>
          </a:xfrm>
          <a:solidFill>
            <a:schemeClr val="bg1"/>
          </a:solidFill>
        </p:spPr>
        <p:txBody>
          <a:bodyPr tIns="792000" anchor="ctr" anchorCtr="0">
            <a:normAutofit/>
          </a:bodyPr>
          <a:lstStyle>
            <a:lvl1pPr marL="0" indent="0" algn="ctr">
              <a:buNone/>
              <a:defRPr sz="1800">
                <a:latin typeface="VIA Type Office Light" panose="02000503000000020004" pitchFamily="2" charset="0"/>
              </a:defRPr>
            </a:lvl1pPr>
          </a:lstStyle>
          <a:p>
            <a:r>
              <a:rPr lang="da-DK" smtClean="0"/>
              <a:t>Klik på ikonet for at tilføje et billede</a:t>
            </a:r>
            <a:endParaRPr lang="en-GB" dirty="0"/>
          </a:p>
        </p:txBody>
      </p:sp>
      <p:sp>
        <p:nvSpPr>
          <p:cNvPr id="3" name="Pladsholder til dato 2"/>
          <p:cNvSpPr>
            <a:spLocks noGrp="1"/>
          </p:cNvSpPr>
          <p:nvPr>
            <p:ph type="dt" sz="half" idx="10"/>
          </p:nvPr>
        </p:nvSpPr>
        <p:spPr/>
        <p:txBody>
          <a:bodyPr/>
          <a:lstStyle/>
          <a:p>
            <a:fld id="{57BC19E2-62A3-469C-AE4A-1B34FBCE5382}" type="datetime2">
              <a:rPr lang="da-DK" smtClean="0"/>
              <a:t>18. december 2018</a:t>
            </a:fld>
            <a:endParaRPr lang="da-DK" dirty="0"/>
          </a:p>
        </p:txBody>
      </p:sp>
      <p:sp>
        <p:nvSpPr>
          <p:cNvPr id="4" name="Pladsholder til diasnummer 3"/>
          <p:cNvSpPr>
            <a:spLocks noGrp="1"/>
          </p:cNvSpPr>
          <p:nvPr>
            <p:ph type="sldNum" sz="quarter" idx="11"/>
          </p:nvPr>
        </p:nvSpPr>
        <p:spPr/>
        <p:txBody>
          <a:bodyPr/>
          <a:lstStyle/>
          <a:p>
            <a:fld id="{5BA07366-CB75-4AA8-9E5B-928B849F427C}" type="slidenum">
              <a:rPr lang="da-DK" smtClean="0"/>
              <a:pPr/>
              <a:t>‹nr.›</a:t>
            </a:fld>
            <a:endParaRPr lang="da-DK" dirty="0"/>
          </a:p>
        </p:txBody>
      </p:sp>
      <p:sp>
        <p:nvSpPr>
          <p:cNvPr id="5" name="Pladsholder til sidefod 4"/>
          <p:cNvSpPr>
            <a:spLocks noGrp="1"/>
          </p:cNvSpPr>
          <p:nvPr>
            <p:ph type="ftr" sz="quarter" idx="12"/>
          </p:nvPr>
        </p:nvSpPr>
        <p:spPr/>
        <p:txBody>
          <a:bodyPr/>
          <a:lstStyle/>
          <a:p>
            <a:endParaRPr lang="da-DK" dirty="0"/>
          </a:p>
        </p:txBody>
      </p:sp>
      <p:sp>
        <p:nvSpPr>
          <p:cNvPr id="28" name="Title 1"/>
          <p:cNvSpPr>
            <a:spLocks noGrp="1"/>
          </p:cNvSpPr>
          <p:nvPr>
            <p:ph type="title" hasCustomPrompt="1"/>
          </p:nvPr>
        </p:nvSpPr>
        <p:spPr>
          <a:xfrm>
            <a:off x="697159" y="584199"/>
            <a:ext cx="5254945" cy="1808130"/>
          </a:xfrm>
        </p:spPr>
        <p:txBody>
          <a:bodyPr/>
          <a:lstStyle>
            <a:lvl1pPr>
              <a:defRPr baseline="0"/>
            </a:lvl1pPr>
          </a:lstStyle>
          <a:p>
            <a:r>
              <a:rPr lang="da-DK" dirty="0" smtClean="0"/>
              <a:t>Overskrift</a:t>
            </a:r>
            <a:endParaRPr lang="da-DK" dirty="0"/>
          </a:p>
        </p:txBody>
      </p:sp>
      <p:sp>
        <p:nvSpPr>
          <p:cNvPr id="37" name="Text Placeholder 2"/>
          <p:cNvSpPr>
            <a:spLocks noGrp="1"/>
          </p:cNvSpPr>
          <p:nvPr>
            <p:ph type="body" sz="quarter" idx="19" hasCustomPrompt="1"/>
          </p:nvPr>
        </p:nvSpPr>
        <p:spPr>
          <a:xfrm>
            <a:off x="769739" y="2392329"/>
            <a:ext cx="5184000" cy="3448800"/>
          </a:xfrm>
        </p:spPr>
        <p:txBody>
          <a:bodyPr/>
          <a:lstStyle>
            <a:lvl1pPr marL="0" indent="0">
              <a:lnSpc>
                <a:spcPct val="100000"/>
              </a:lnSpc>
              <a:spcBef>
                <a:spcPts val="1200"/>
              </a:spcBef>
              <a:spcAft>
                <a:spcPts val="1200"/>
              </a:spcAft>
              <a:buFont typeface="Arial" panose="020B0604020202020204" pitchFamily="34" charset="0"/>
              <a:buChar char="​"/>
              <a:defRPr lang="en-US" sz="2500" kern="1200" spc="-100" baseline="0" dirty="0" smtClean="0">
                <a:solidFill>
                  <a:schemeClr val="tx1"/>
                </a:solidFill>
                <a:latin typeface="+mn-lt"/>
                <a:ea typeface="+mn-ea"/>
                <a:cs typeface="+mn-cs"/>
              </a:defRPr>
            </a:lvl1pPr>
            <a:lvl2pPr marL="0" indent="0">
              <a:lnSpc>
                <a:spcPct val="89000"/>
              </a:lnSpc>
              <a:spcBef>
                <a:spcPts val="0"/>
              </a:spcBef>
              <a:buFont typeface="Arial" panose="020B0604020202020204" pitchFamily="34" charset="0"/>
              <a:buChar char="​"/>
              <a:defRPr lang="en-US" sz="1400" kern="1200" spc="-90" baseline="0" dirty="0" smtClean="0">
                <a:solidFill>
                  <a:schemeClr val="tx1"/>
                </a:solidFill>
                <a:latin typeface="+mn-lt"/>
                <a:ea typeface="+mn-ea"/>
                <a:cs typeface="+mn-cs"/>
              </a:defRPr>
            </a:lvl2pPr>
            <a:lvl3pPr marL="0" indent="0">
              <a:lnSpc>
                <a:spcPct val="89000"/>
              </a:lnSpc>
              <a:spcBef>
                <a:spcPts val="0"/>
              </a:spcBef>
              <a:buFont typeface="Arial" panose="020B0604020202020204" pitchFamily="34" charset="0"/>
              <a:buChar char="​"/>
              <a:defRPr lang="en-US" sz="1400" kern="1200" spc="-90" baseline="0" dirty="0" smtClean="0">
                <a:solidFill>
                  <a:schemeClr val="tx1"/>
                </a:solidFill>
                <a:latin typeface="VIA Type Office Light" panose="02000503000000020004" pitchFamily="2" charset="0"/>
                <a:ea typeface="+mn-ea"/>
                <a:cs typeface="+mn-cs"/>
              </a:defRPr>
            </a:lvl3pPr>
            <a:lvl4pPr marL="0" indent="0">
              <a:lnSpc>
                <a:spcPct val="89000"/>
              </a:lnSpc>
              <a:spcBef>
                <a:spcPts val="0"/>
              </a:spcBef>
              <a:buFont typeface="Arial" panose="020B0604020202020204" pitchFamily="34" charset="0"/>
              <a:buChar char="​"/>
              <a:defRPr lang="en-US" sz="1050" kern="1200" dirty="0" smtClean="0">
                <a:solidFill>
                  <a:schemeClr val="tx1"/>
                </a:solidFill>
                <a:latin typeface="+mn-lt"/>
                <a:ea typeface="+mn-ea"/>
                <a:cs typeface="+mn-cs"/>
              </a:defRPr>
            </a:lvl4pPr>
            <a:lvl5pPr marL="0" indent="0">
              <a:lnSpc>
                <a:spcPct val="89000"/>
              </a:lnSpc>
              <a:spcBef>
                <a:spcPts val="0"/>
              </a:spcBef>
              <a:buFont typeface="Arial" panose="020B0604020202020204" pitchFamily="34" charset="0"/>
              <a:buChar char="​"/>
              <a:defRPr lang="da-DK" sz="1050" kern="1200" dirty="0">
                <a:solidFill>
                  <a:schemeClr val="tx1"/>
                </a:solidFill>
                <a:latin typeface="VIA Type Office Light" panose="02000503000000020004" pitchFamily="2" charset="0"/>
                <a:ea typeface="+mn-ea"/>
                <a:cs typeface="+mn-cs"/>
              </a:defRPr>
            </a:lvl5pPr>
            <a:lvl6pPr marL="0" indent="0">
              <a:lnSpc>
                <a:spcPct val="89000"/>
              </a:lnSpc>
              <a:spcBef>
                <a:spcPts val="0"/>
              </a:spcBef>
              <a:buFont typeface="Arial" panose="020B0604020202020204" pitchFamily="34" charset="0"/>
              <a:buChar char="​"/>
              <a:defRPr sz="1050">
                <a:latin typeface="VIA Type Office Light" panose="020B0604020202020204" charset="0"/>
              </a:defRPr>
            </a:lvl6pPr>
            <a:lvl7pPr marL="0" indent="0">
              <a:lnSpc>
                <a:spcPct val="89000"/>
              </a:lnSpc>
              <a:spcBef>
                <a:spcPts val="0"/>
              </a:spcBef>
              <a:buFont typeface="Arial" panose="020B0604020202020204" pitchFamily="34" charset="0"/>
              <a:buChar char="​"/>
              <a:defRPr sz="1050">
                <a:latin typeface="VIA Type Office Light" panose="020B0604020202020204" charset="0"/>
              </a:defRPr>
            </a:lvl7pPr>
          </a:lstStyle>
          <a:p>
            <a:pPr lvl="0"/>
            <a:r>
              <a:rPr lang="da-DK" dirty="0" smtClean="0"/>
              <a:t>Første niveau tekst </a:t>
            </a:r>
            <a:r>
              <a:rPr lang="da-DK" dirty="0" err="1" smtClean="0"/>
              <a:t>regular</a:t>
            </a:r>
            <a:r>
              <a:rPr lang="da-DK" dirty="0" smtClean="0"/>
              <a:t>, brug forøg/formindsk listeniveau for at hoppe mellem niveauerne</a:t>
            </a:r>
          </a:p>
          <a:p>
            <a:pPr lvl="1"/>
            <a:r>
              <a:rPr lang="en-US" dirty="0" smtClean="0"/>
              <a:t>H5 Regular</a:t>
            </a:r>
          </a:p>
          <a:p>
            <a:pPr lvl="2"/>
            <a:r>
              <a:rPr lang="en-US" dirty="0" smtClean="0"/>
              <a:t>H5 Light</a:t>
            </a:r>
          </a:p>
          <a:p>
            <a:pPr lvl="3"/>
            <a:r>
              <a:rPr lang="en-US" dirty="0" smtClean="0"/>
              <a:t>H6 Regular</a:t>
            </a:r>
          </a:p>
          <a:p>
            <a:pPr lvl="4"/>
            <a:r>
              <a:rPr lang="en-US" dirty="0" smtClean="0"/>
              <a:t>H6 Light</a:t>
            </a:r>
          </a:p>
          <a:p>
            <a:pPr lvl="5"/>
            <a:r>
              <a:rPr lang="en-US" dirty="0" smtClean="0"/>
              <a:t>6</a:t>
            </a:r>
          </a:p>
          <a:p>
            <a:pPr lvl="6"/>
            <a:r>
              <a:rPr lang="en-US" dirty="0" smtClean="0"/>
              <a:t>7</a:t>
            </a:r>
            <a:endParaRPr lang="da-DK" dirty="0"/>
          </a:p>
        </p:txBody>
      </p:sp>
      <p:grpSp>
        <p:nvGrpSpPr>
          <p:cNvPr id="43" name="Group 7"/>
          <p:cNvGrpSpPr/>
          <p:nvPr userDrawn="1"/>
        </p:nvGrpSpPr>
        <p:grpSpPr>
          <a:xfrm>
            <a:off x="-2389014" y="3657183"/>
            <a:ext cx="2275961" cy="3180414"/>
            <a:chOff x="-2389014" y="3657183"/>
            <a:chExt cx="2275961" cy="3180414"/>
          </a:xfrm>
        </p:grpSpPr>
        <p:grpSp>
          <p:nvGrpSpPr>
            <p:cNvPr id="44" name="Gruppe 37"/>
            <p:cNvGrpSpPr/>
            <p:nvPr userDrawn="1"/>
          </p:nvGrpSpPr>
          <p:grpSpPr>
            <a:xfrm>
              <a:off x="-2261220" y="3657183"/>
              <a:ext cx="2148167" cy="3180414"/>
              <a:chOff x="-2261220" y="2628888"/>
              <a:chExt cx="2148167" cy="3180414"/>
            </a:xfrm>
          </p:grpSpPr>
          <p:pic>
            <p:nvPicPr>
              <p:cNvPr id="4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0"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51" name="Gruppe 40"/>
              <p:cNvGrpSpPr/>
              <p:nvPr userDrawn="1"/>
            </p:nvGrpSpPr>
            <p:grpSpPr>
              <a:xfrm>
                <a:off x="-1426464" y="4317211"/>
                <a:ext cx="1313411" cy="1492091"/>
                <a:chOff x="-1426464" y="4279878"/>
                <a:chExt cx="1313411" cy="1492091"/>
              </a:xfrm>
            </p:grpSpPr>
            <p:pic>
              <p:nvPicPr>
                <p:cNvPr id="5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53"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45"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6" name="Lige forbindelse 47"/>
            <p:cNvCxnSpPr>
              <a:endCxn id="45"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cxnSp>
          <p:nvCxnSpPr>
            <p:cNvPr id="48"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uppe 55"/>
          <p:cNvGrpSpPr/>
          <p:nvPr userDrawn="1"/>
        </p:nvGrpSpPr>
        <p:grpSpPr>
          <a:xfrm>
            <a:off x="-552513" y="3173139"/>
            <a:ext cx="457200" cy="464820"/>
            <a:chOff x="-552513" y="3200301"/>
            <a:chExt cx="457200" cy="464820"/>
          </a:xfrm>
        </p:grpSpPr>
        <p:pic>
          <p:nvPicPr>
            <p:cNvPr id="5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59"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61"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sp>
        <p:nvSpPr>
          <p:cNvPr id="62" name="AutoShape 4"/>
          <p:cNvSpPr>
            <a:spLocks/>
          </p:cNvSpPr>
          <p:nvPr userDrawn="1"/>
        </p:nvSpPr>
        <p:spPr bwMode="gray">
          <a:xfrm>
            <a:off x="-2196752" y="584200"/>
            <a:ext cx="211737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  </a:t>
            </a: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r>
              <a:rPr lang="da-DK" altLang="da-DK" sz="1000" b="1" baseline="0" noProof="1" smtClean="0">
                <a:solidFill>
                  <a:schemeClr val="tx1"/>
                </a:solidFill>
                <a:latin typeface="+mn-lt"/>
                <a:cs typeface="Arial" charset="0"/>
              </a:rPr>
              <a:t>Typografier</a:t>
            </a:r>
          </a:p>
          <a:p>
            <a:pPr algn="r" eaLnBrk="1" hangingPunct="1">
              <a:spcBef>
                <a:spcPct val="0"/>
              </a:spcBef>
              <a:buFontTx/>
              <a:buNone/>
              <a:defRPr/>
            </a:pPr>
            <a:r>
              <a:rPr lang="da-DK" altLang="da-DK" sz="1000" b="0" baseline="0" noProof="1" smtClean="0">
                <a:solidFill>
                  <a:schemeClr val="tx1"/>
                </a:solidFill>
                <a:latin typeface="+mn-lt"/>
                <a:cs typeface="Arial" charset="0"/>
              </a:rPr>
              <a:t>1. Niveau = Regular 25 pkt</a:t>
            </a:r>
          </a:p>
          <a:p>
            <a:pPr algn="r" eaLnBrk="1" hangingPunct="1">
              <a:spcBef>
                <a:spcPct val="0"/>
              </a:spcBef>
              <a:buFontTx/>
              <a:buNone/>
              <a:defRPr/>
            </a:pPr>
            <a:r>
              <a:rPr lang="da-DK" altLang="da-DK" sz="1000" b="0" noProof="1" smtClean="0">
                <a:solidFill>
                  <a:schemeClr val="tx1"/>
                </a:solidFill>
                <a:latin typeface="+mn-lt"/>
                <a:cs typeface="Arial" charset="0"/>
              </a:rPr>
              <a:t>2. Niveau = Regular 14 pkt</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3. Niveau = </a:t>
            </a:r>
            <a:r>
              <a:rPr lang="da-DK" altLang="da-DK" sz="1000" b="0" baseline="0" noProof="1" smtClean="0">
                <a:solidFill>
                  <a:schemeClr val="tx1"/>
                </a:solidFill>
                <a:latin typeface="+mn-lt"/>
                <a:cs typeface="Arial" charset="0"/>
              </a:rPr>
              <a:t>Light 14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4. Niveau = Regular 10,5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5. Niveau = Light 10,5 pkt</a:t>
            </a:r>
            <a:endParaRPr lang="da-DK" altLang="da-DK" sz="1000" b="0" noProof="1" smtClean="0">
              <a:solidFill>
                <a:schemeClr val="tx1"/>
              </a:solidFill>
              <a:latin typeface="+mn-lt"/>
              <a:cs typeface="Arial" charset="0"/>
            </a:endParaRPr>
          </a:p>
        </p:txBody>
      </p:sp>
      <p:sp>
        <p:nvSpPr>
          <p:cNvPr id="63" name="AutoShape 4"/>
          <p:cNvSpPr>
            <a:spLocks/>
          </p:cNvSpPr>
          <p:nvPr userDrawn="1"/>
        </p:nvSpPr>
        <p:spPr bwMode="gray">
          <a:xfrm>
            <a:off x="-2196752" y="584200"/>
            <a:ext cx="211737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linje(r)/ord i overskriften</a:t>
            </a:r>
            <a:r>
              <a:rPr lang="da-DK" altLang="da-DK" sz="1000" b="0" baseline="0" noProof="1" smtClean="0">
                <a:solidFill>
                  <a:schemeClr val="tx1"/>
                </a:solidFill>
                <a:latin typeface="+mn-lt"/>
                <a:cs typeface="Arial" charset="0"/>
              </a:rPr>
              <a:t> </a:t>
            </a:r>
            <a:r>
              <a:rPr lang="da-DK" altLang="da-DK" sz="1000" b="0" noProof="1" smtClean="0">
                <a:solidFill>
                  <a:schemeClr val="tx1"/>
                </a:solidFill>
                <a:latin typeface="+mn-lt"/>
                <a:cs typeface="Arial" charset="0"/>
              </a:rPr>
              <a:t>ved at markere teksten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0" baseline="0" noProof="1" smtClean="0">
                <a:solidFill>
                  <a:schemeClr val="tx1"/>
                </a:solidFill>
                <a:latin typeface="+mn-lt"/>
                <a:cs typeface="Arial" charset="0"/>
              </a:rPr>
              <a:t> </a:t>
            </a:r>
            <a:r>
              <a:rPr lang="da-DK" altLang="da-DK" sz="1000" b="1" baseline="0" noProof="1" smtClean="0">
                <a:solidFill>
                  <a:schemeClr val="tx1"/>
                </a:solidFill>
                <a:latin typeface="+mn-lt"/>
                <a:cs typeface="Arial" charset="0"/>
              </a:rPr>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r>
              <a:rPr lang="da-DK" altLang="da-DK" sz="1000" b="0" baseline="0" noProof="1" smtClean="0">
                <a:solidFill>
                  <a:schemeClr val="tx1"/>
                </a:solidFill>
                <a:latin typeface="+mn-lt"/>
                <a:cs typeface="Arial" charset="0"/>
              </a:rPr>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Brug </a:t>
            </a:r>
            <a:r>
              <a:rPr lang="da-DK" altLang="da-DK" sz="1000" b="1" baseline="0" noProof="1" smtClean="0">
                <a:solidFill>
                  <a:schemeClr val="tx1"/>
                </a:solidFill>
                <a:latin typeface="+mn-lt"/>
                <a:cs typeface="Arial" charset="0"/>
              </a:rPr>
              <a:t>‘Forøg/Formindsk listeniveau’ </a:t>
            </a:r>
            <a:r>
              <a:rPr lang="da-DK" altLang="da-DK" sz="1000" b="0" baseline="0" noProof="1" smtClean="0">
                <a:solidFill>
                  <a:schemeClr val="tx1"/>
                </a:solidFill>
                <a:latin typeface="+mn-lt"/>
                <a:cs typeface="Arial" charset="0"/>
              </a:rPr>
              <a:t>for at hoppe mellem niveauer </a:t>
            </a:r>
            <a:endParaRPr lang="da-DK" altLang="da-DK" sz="1000" b="0" noProof="1" smtClean="0">
              <a:solidFill>
                <a:schemeClr val="tx1"/>
              </a:solidFill>
              <a:latin typeface="+mn-lt"/>
              <a:cs typeface="Arial" charset="0"/>
            </a:endParaRPr>
          </a:p>
        </p:txBody>
      </p:sp>
      <p:pic>
        <p:nvPicPr>
          <p:cNvPr id="64" name="Picture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87042"/>
          <a:stretch/>
        </p:blipFill>
        <p:spPr bwMode="auto">
          <a:xfrm>
            <a:off x="-1620688" y="1232756"/>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7" name="Gruppe 75"/>
          <p:cNvGrpSpPr>
            <a:grpSpLocks/>
          </p:cNvGrpSpPr>
          <p:nvPr userDrawn="1"/>
        </p:nvGrpSpPr>
        <p:grpSpPr bwMode="auto">
          <a:xfrm>
            <a:off x="12349650" y="1546869"/>
            <a:ext cx="2035175" cy="3053620"/>
            <a:chOff x="5186790" y="1517655"/>
            <a:chExt cx="2034660" cy="3052739"/>
          </a:xfrm>
        </p:grpSpPr>
        <p:sp>
          <p:nvSpPr>
            <p:cNvPr id="68" name="TextBox 12"/>
            <p:cNvSpPr txBox="1">
              <a:spLocks noChangeArrowheads="1"/>
            </p:cNvSpPr>
            <p:nvPr/>
          </p:nvSpPr>
          <p:spPr bwMode="auto">
            <a:xfrm>
              <a:off x="5189964" y="1517655"/>
              <a:ext cx="2031486" cy="27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smtClean="0">
                  <a:solidFill>
                    <a:schemeClr val="tx1"/>
                  </a:solidFill>
                  <a:latin typeface="+mn-lt"/>
                </a:rPr>
                <a:t>Indsæt billede</a:t>
              </a:r>
            </a:p>
            <a:p>
              <a:pPr eaLnBrk="1" hangingPunct="1">
                <a:spcBef>
                  <a:spcPts val="0"/>
                </a:spcBef>
                <a:spcAft>
                  <a:spcPts val="240"/>
                </a:spcAft>
                <a:buFontTx/>
                <a:buNone/>
                <a:defRPr/>
              </a:pPr>
              <a:r>
                <a:rPr lang="da-DK" sz="1000" b="1" noProof="1" smtClean="0">
                  <a:solidFill>
                    <a:schemeClr val="tx1"/>
                  </a:solidFill>
                  <a:latin typeface="+mn-lt"/>
                </a:rPr>
                <a:t>1.</a:t>
              </a:r>
              <a:r>
                <a:rPr lang="da-DK" sz="1000" noProof="1" smtClean="0">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smtClean="0">
                  <a:solidFill>
                    <a:schemeClr val="tx1"/>
                  </a:solidFill>
                  <a:latin typeface="+mn-lt"/>
                </a:rPr>
                <a:t>af pladsholderen</a:t>
              </a:r>
            </a:p>
            <a:p>
              <a:pPr eaLnBrk="1" hangingPunct="1">
                <a:spcBef>
                  <a:spcPts val="0"/>
                </a:spcBef>
                <a:spcAft>
                  <a:spcPts val="240"/>
                </a:spcAft>
                <a:buFontTx/>
                <a:buNone/>
                <a:defRPr/>
              </a:pPr>
              <a:r>
                <a:rPr lang="da-DK" sz="1000" b="1" noProof="1" smtClean="0">
                  <a:solidFill>
                    <a:schemeClr val="tx1"/>
                  </a:solidFill>
                  <a:latin typeface="+mn-lt"/>
                </a:rPr>
                <a:t>2. </a:t>
              </a:r>
              <a:r>
                <a:rPr lang="da-DK" sz="1000" noProof="1" smtClean="0">
                  <a:solidFill>
                    <a:schemeClr val="tx1"/>
                  </a:solidFill>
                  <a:latin typeface="+mn-lt"/>
                </a:rPr>
                <a:t>Indsæt det ønskede billede</a:t>
              </a:r>
            </a:p>
            <a:p>
              <a:pPr eaLnBrk="1" hangingPunct="1">
                <a:spcBef>
                  <a:spcPts val="0"/>
                </a:spcBef>
                <a:spcAft>
                  <a:spcPts val="240"/>
                </a:spcAft>
                <a:buFontTx/>
                <a:buNone/>
                <a:defRPr/>
              </a:pPr>
              <a:endParaRPr lang="da-DK" sz="1000" noProof="1" smtClean="0">
                <a:solidFill>
                  <a:schemeClr val="tx1"/>
                </a:solidFill>
                <a:latin typeface="+mn-lt"/>
              </a:endParaRPr>
            </a:p>
            <a:p>
              <a:pPr marL="0" marR="0" indent="0" algn="l" defTabSz="914400" rtl="0" eaLnBrk="1" fontAlgn="auto" latinLnBrk="0" hangingPunct="1">
                <a:lnSpc>
                  <a:spcPct val="100000"/>
                </a:lnSpc>
                <a:spcBef>
                  <a:spcPts val="0"/>
                </a:spcBef>
                <a:spcAft>
                  <a:spcPts val="240"/>
                </a:spcAft>
                <a:buClrTx/>
                <a:buSzTx/>
                <a:buFontTx/>
                <a:buNone/>
                <a:tabLst/>
                <a:defRPr/>
              </a:pPr>
              <a:r>
                <a:rPr lang="da-DK" sz="1000" b="1" dirty="0" smtClean="0">
                  <a:latin typeface="+mn-lt"/>
                </a:rPr>
                <a:t>Ændre billedets størrelse/fokus</a:t>
              </a:r>
            </a:p>
            <a:p>
              <a:pPr eaLnBrk="1" hangingPunct="1">
                <a:spcBef>
                  <a:spcPts val="0"/>
                </a:spcBef>
                <a:spcAft>
                  <a:spcPts val="240"/>
                </a:spcAft>
                <a:buFontTx/>
                <a:buNone/>
                <a:defRPr/>
              </a:pPr>
              <a:r>
                <a:rPr lang="da-DK" sz="1000" b="1" noProof="1" smtClean="0">
                  <a:solidFill>
                    <a:schemeClr val="tx1"/>
                  </a:solidFill>
                  <a:latin typeface="+mn-lt"/>
                </a:rPr>
                <a:t>1. </a:t>
              </a:r>
              <a:r>
                <a:rPr lang="da-DK" sz="1000" dirty="0" smtClean="0">
                  <a:latin typeface="+mn-lt"/>
                </a:rPr>
                <a:t>Marker billedet og vælg funktionen </a:t>
              </a:r>
              <a:r>
                <a:rPr lang="da-DK" sz="1000" b="1" dirty="0" smtClean="0">
                  <a:latin typeface="+mn-lt"/>
                </a:rPr>
                <a:t>Beskær</a:t>
              </a:r>
              <a:r>
                <a:rPr lang="da-DK" sz="1000" dirty="0" smtClean="0">
                  <a:latin typeface="+mn-lt"/>
                </a:rPr>
                <a:t> og herefter </a:t>
              </a:r>
              <a:r>
                <a:rPr lang="da-DK" sz="1000" b="1" dirty="0" smtClean="0">
                  <a:latin typeface="+mn-lt"/>
                </a:rPr>
                <a:t>Fyld. </a:t>
              </a:r>
              <a:r>
                <a:rPr lang="da-DK" sz="1000" dirty="0" smtClean="0">
                  <a:latin typeface="+mn-lt"/>
                </a:rPr>
                <a:t>Træk i billedet, så du får det ønskede udsnit ind i billedrammen</a:t>
              </a: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smtClean="0">
                  <a:solidFill>
                    <a:schemeClr val="tx1"/>
                  </a:solidFill>
                  <a:latin typeface="+mn-lt"/>
                  <a:cs typeface="Arial" pitchFamily="34" charset="0"/>
                </a:rPr>
                <a:t>2. </a:t>
              </a:r>
              <a:r>
                <a:rPr lang="da-DK" altLang="da-DK" sz="1000" noProof="1" smtClean="0">
                  <a:solidFill>
                    <a:schemeClr val="tx1"/>
                  </a:solidFill>
                  <a:latin typeface="+mn-lt"/>
                  <a:cs typeface="Arial" pitchFamily="34" charset="0"/>
                </a:rPr>
                <a:t>Ønsker du at skalere billedet, så hold </a:t>
              </a:r>
              <a:r>
                <a:rPr lang="da-DK" altLang="da-DK" sz="1000" b="1" noProof="1" smtClean="0">
                  <a:solidFill>
                    <a:schemeClr val="tx1"/>
                  </a:solidFill>
                  <a:latin typeface="+mn-lt"/>
                  <a:cs typeface="Arial" pitchFamily="34" charset="0"/>
                </a:rPr>
                <a:t>SHIFT</a:t>
              </a:r>
              <a:r>
                <a:rPr lang="da-DK" altLang="da-DK" sz="1000" noProof="1" smtClean="0">
                  <a:solidFill>
                    <a:schemeClr val="tx1"/>
                  </a:solidFill>
                  <a:latin typeface="+mn-lt"/>
                  <a:cs typeface="Arial" pitchFamily="34" charset="0"/>
                </a:rPr>
                <a:t>-knappen nede, mens der trækkes i billedets hjørner</a:t>
              </a:r>
            </a:p>
          </p:txBody>
        </p:sp>
        <p:pic>
          <p:nvPicPr>
            <p:cNvPr id="69" name="Billede 7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 name="Gruppe 78"/>
            <p:cNvGrpSpPr>
              <a:grpSpLocks/>
            </p:cNvGrpSpPr>
            <p:nvPr/>
          </p:nvGrpSpPr>
          <p:grpSpPr bwMode="auto">
            <a:xfrm>
              <a:off x="5186790" y="4191100"/>
              <a:ext cx="330061" cy="379294"/>
              <a:chOff x="1018031" y="6329953"/>
              <a:chExt cx="373412" cy="429112"/>
            </a:xfrm>
          </p:grpSpPr>
          <p:pic>
            <p:nvPicPr>
              <p:cNvPr id="71" name="Billede 7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38" name="Text Placeholder 16"/>
          <p:cNvSpPr>
            <a:spLocks noGrp="1"/>
          </p:cNvSpPr>
          <p:nvPr>
            <p:ph type="body" sz="quarter" idx="16"/>
          </p:nvPr>
        </p:nvSpPr>
        <p:spPr>
          <a:xfrm>
            <a:off x="761501" y="5922000"/>
            <a:ext cx="2448000" cy="374400"/>
          </a:xfrm>
          <a:blipFill>
            <a:blip r:embed="rId9"/>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2113630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t bille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Pladsholder til billede 10"/>
          <p:cNvSpPr>
            <a:spLocks noGrp="1"/>
          </p:cNvSpPr>
          <p:nvPr>
            <p:ph type="pic" sz="quarter" idx="14"/>
          </p:nvPr>
        </p:nvSpPr>
        <p:spPr>
          <a:xfrm>
            <a:off x="0" y="0"/>
            <a:ext cx="12188825" cy="6858000"/>
          </a:xfrm>
          <a:solidFill>
            <a:schemeClr val="bg1"/>
          </a:solidFill>
        </p:spPr>
        <p:txBody>
          <a:bodyPr tIns="792000" anchor="ctr" anchorCtr="0">
            <a:normAutofit/>
          </a:bodyPr>
          <a:lstStyle>
            <a:lvl1pPr marL="0" marR="0" indent="0" algn="ctr" defTabSz="914400" rtl="0" eaLnBrk="1" fontAlgn="auto" latinLnBrk="0" hangingPunct="1">
              <a:lnSpc>
                <a:spcPct val="80000"/>
              </a:lnSpc>
              <a:spcBef>
                <a:spcPct val="20000"/>
              </a:spcBef>
              <a:spcAft>
                <a:spcPts val="0"/>
              </a:spcAft>
              <a:buClrTx/>
              <a:buSzTx/>
              <a:buFont typeface="VIA Type Office" panose="02000503000000020004" pitchFamily="2" charset="0"/>
              <a:buNone/>
              <a:tabLst/>
              <a:defRPr sz="1800">
                <a:latin typeface="VIA Type Office Light" panose="02000503000000020004" pitchFamily="2" charset="0"/>
              </a:defRPr>
            </a:lvl1pPr>
          </a:lstStyle>
          <a:p>
            <a:r>
              <a:rPr lang="da-DK" smtClean="0"/>
              <a:t>Klik på ikonet for at tilføje et billede</a:t>
            </a:r>
            <a:endParaRPr lang="en-GB" dirty="0" smtClean="0"/>
          </a:p>
        </p:txBody>
      </p:sp>
      <p:sp>
        <p:nvSpPr>
          <p:cNvPr id="3" name="Pladsholder til dato 2"/>
          <p:cNvSpPr>
            <a:spLocks noGrp="1"/>
          </p:cNvSpPr>
          <p:nvPr>
            <p:ph type="dt" sz="half" idx="10"/>
          </p:nvPr>
        </p:nvSpPr>
        <p:spPr/>
        <p:txBody>
          <a:bodyPr/>
          <a:lstStyle/>
          <a:p>
            <a:fld id="{5B055BAC-365A-4F1E-8B21-1899CA2B8BE6}" type="datetime2">
              <a:rPr lang="da-DK" smtClean="0"/>
              <a:t>18. december 2018</a:t>
            </a:fld>
            <a:endParaRPr lang="da-DK" dirty="0"/>
          </a:p>
        </p:txBody>
      </p:sp>
      <p:sp>
        <p:nvSpPr>
          <p:cNvPr id="4" name="Pladsholder til diasnummer 3"/>
          <p:cNvSpPr>
            <a:spLocks noGrp="1"/>
          </p:cNvSpPr>
          <p:nvPr>
            <p:ph type="sldNum" sz="quarter" idx="11"/>
          </p:nvPr>
        </p:nvSpPr>
        <p:spPr/>
        <p:txBody>
          <a:bodyPr/>
          <a:lstStyle/>
          <a:p>
            <a:fld id="{5BA07366-CB75-4AA8-9E5B-928B849F427C}" type="slidenum">
              <a:rPr lang="da-DK" smtClean="0"/>
              <a:pPr/>
              <a:t>‹nr.›</a:t>
            </a:fld>
            <a:endParaRPr lang="da-DK" dirty="0"/>
          </a:p>
        </p:txBody>
      </p:sp>
      <p:sp>
        <p:nvSpPr>
          <p:cNvPr id="5" name="Pladsholder til sidefod 4"/>
          <p:cNvSpPr>
            <a:spLocks noGrp="1"/>
          </p:cNvSpPr>
          <p:nvPr>
            <p:ph type="ftr" sz="quarter" idx="12"/>
          </p:nvPr>
        </p:nvSpPr>
        <p:spPr/>
        <p:txBody>
          <a:bodyPr/>
          <a:lstStyle/>
          <a:p>
            <a:endParaRPr lang="da-DK" dirty="0"/>
          </a:p>
        </p:txBody>
      </p:sp>
      <p:grpSp>
        <p:nvGrpSpPr>
          <p:cNvPr id="13" name="Gruppe 75"/>
          <p:cNvGrpSpPr>
            <a:grpSpLocks/>
          </p:cNvGrpSpPr>
          <p:nvPr userDrawn="1"/>
        </p:nvGrpSpPr>
        <p:grpSpPr bwMode="auto">
          <a:xfrm>
            <a:off x="12349650" y="1546869"/>
            <a:ext cx="2035175" cy="3053620"/>
            <a:chOff x="5186790" y="1517655"/>
            <a:chExt cx="2034660" cy="3052739"/>
          </a:xfrm>
        </p:grpSpPr>
        <p:sp>
          <p:nvSpPr>
            <p:cNvPr id="14" name="TextBox 12"/>
            <p:cNvSpPr txBox="1">
              <a:spLocks noChangeArrowheads="1"/>
            </p:cNvSpPr>
            <p:nvPr/>
          </p:nvSpPr>
          <p:spPr bwMode="auto">
            <a:xfrm>
              <a:off x="5189964" y="1517655"/>
              <a:ext cx="2031486" cy="27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smtClean="0">
                  <a:solidFill>
                    <a:schemeClr val="tx1"/>
                  </a:solidFill>
                  <a:latin typeface="+mn-lt"/>
                </a:rPr>
                <a:t>Indsæt billede</a:t>
              </a:r>
            </a:p>
            <a:p>
              <a:pPr eaLnBrk="1" hangingPunct="1">
                <a:spcBef>
                  <a:spcPts val="0"/>
                </a:spcBef>
                <a:spcAft>
                  <a:spcPts val="240"/>
                </a:spcAft>
                <a:buFontTx/>
                <a:buNone/>
                <a:defRPr/>
              </a:pPr>
              <a:r>
                <a:rPr lang="da-DK" sz="1000" b="1" noProof="1" smtClean="0">
                  <a:solidFill>
                    <a:schemeClr val="tx1"/>
                  </a:solidFill>
                  <a:latin typeface="+mn-lt"/>
                </a:rPr>
                <a:t>1.</a:t>
              </a:r>
              <a:r>
                <a:rPr lang="da-DK" sz="1000" noProof="1" smtClean="0">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smtClean="0">
                  <a:solidFill>
                    <a:schemeClr val="tx1"/>
                  </a:solidFill>
                  <a:latin typeface="+mn-lt"/>
                </a:rPr>
                <a:t>af pladsholderen</a:t>
              </a:r>
            </a:p>
            <a:p>
              <a:pPr eaLnBrk="1" hangingPunct="1">
                <a:spcBef>
                  <a:spcPts val="0"/>
                </a:spcBef>
                <a:spcAft>
                  <a:spcPts val="240"/>
                </a:spcAft>
                <a:buFontTx/>
                <a:buNone/>
                <a:defRPr/>
              </a:pPr>
              <a:r>
                <a:rPr lang="da-DK" sz="1000" b="1" noProof="1" smtClean="0">
                  <a:solidFill>
                    <a:schemeClr val="tx1"/>
                  </a:solidFill>
                  <a:latin typeface="+mn-lt"/>
                </a:rPr>
                <a:t>2. </a:t>
              </a:r>
              <a:r>
                <a:rPr lang="da-DK" sz="1000" noProof="1" smtClean="0">
                  <a:solidFill>
                    <a:schemeClr val="tx1"/>
                  </a:solidFill>
                  <a:latin typeface="+mn-lt"/>
                </a:rPr>
                <a:t>Indsæt det ønskede billede</a:t>
              </a:r>
            </a:p>
            <a:p>
              <a:pPr eaLnBrk="1" hangingPunct="1">
                <a:spcBef>
                  <a:spcPts val="0"/>
                </a:spcBef>
                <a:spcAft>
                  <a:spcPts val="240"/>
                </a:spcAft>
                <a:buFontTx/>
                <a:buNone/>
                <a:defRPr/>
              </a:pPr>
              <a:endParaRPr lang="da-DK" sz="1000" noProof="1" smtClean="0">
                <a:solidFill>
                  <a:schemeClr val="tx1"/>
                </a:solidFill>
                <a:latin typeface="+mn-lt"/>
              </a:endParaRPr>
            </a:p>
            <a:p>
              <a:pPr marL="0" marR="0" indent="0" algn="l" defTabSz="914400" rtl="0" eaLnBrk="1" fontAlgn="auto" latinLnBrk="0" hangingPunct="1">
                <a:lnSpc>
                  <a:spcPct val="100000"/>
                </a:lnSpc>
                <a:spcBef>
                  <a:spcPts val="0"/>
                </a:spcBef>
                <a:spcAft>
                  <a:spcPts val="240"/>
                </a:spcAft>
                <a:buClrTx/>
                <a:buSzTx/>
                <a:buFontTx/>
                <a:buNone/>
                <a:tabLst/>
                <a:defRPr/>
              </a:pPr>
              <a:r>
                <a:rPr lang="da-DK" sz="1000" b="1" dirty="0" smtClean="0">
                  <a:latin typeface="+mn-lt"/>
                </a:rPr>
                <a:t>Ændre billedets størrelse/fokus</a:t>
              </a:r>
            </a:p>
            <a:p>
              <a:pPr eaLnBrk="1" hangingPunct="1">
                <a:spcBef>
                  <a:spcPts val="0"/>
                </a:spcBef>
                <a:spcAft>
                  <a:spcPts val="240"/>
                </a:spcAft>
                <a:buFontTx/>
                <a:buNone/>
                <a:defRPr/>
              </a:pPr>
              <a:r>
                <a:rPr lang="da-DK" sz="1000" b="1" noProof="1" smtClean="0">
                  <a:solidFill>
                    <a:schemeClr val="tx1"/>
                  </a:solidFill>
                  <a:latin typeface="+mn-lt"/>
                </a:rPr>
                <a:t>1. </a:t>
              </a:r>
              <a:r>
                <a:rPr lang="da-DK" sz="1000" dirty="0" smtClean="0">
                  <a:latin typeface="+mn-lt"/>
                </a:rPr>
                <a:t>Marker billedet og vælg funktionen </a:t>
              </a:r>
              <a:r>
                <a:rPr lang="da-DK" sz="1000" b="1" dirty="0" smtClean="0">
                  <a:latin typeface="+mn-lt"/>
                </a:rPr>
                <a:t>Beskær</a:t>
              </a:r>
              <a:r>
                <a:rPr lang="da-DK" sz="1000" dirty="0" smtClean="0">
                  <a:latin typeface="+mn-lt"/>
                </a:rPr>
                <a:t> og herefter </a:t>
              </a:r>
              <a:r>
                <a:rPr lang="da-DK" sz="1000" b="1" dirty="0" smtClean="0">
                  <a:latin typeface="+mn-lt"/>
                </a:rPr>
                <a:t>Fyld. </a:t>
              </a:r>
              <a:r>
                <a:rPr lang="da-DK" sz="1000" dirty="0" smtClean="0">
                  <a:latin typeface="+mn-lt"/>
                </a:rPr>
                <a:t>Træk i billedet, så du får det ønskede udsnit ind i billedrammen</a:t>
              </a: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smtClean="0">
                  <a:solidFill>
                    <a:schemeClr val="tx1"/>
                  </a:solidFill>
                  <a:latin typeface="+mn-lt"/>
                  <a:cs typeface="Arial" pitchFamily="34" charset="0"/>
                </a:rPr>
                <a:t>2. </a:t>
              </a:r>
              <a:r>
                <a:rPr lang="da-DK" altLang="da-DK" sz="1000" noProof="1" smtClean="0">
                  <a:solidFill>
                    <a:schemeClr val="tx1"/>
                  </a:solidFill>
                  <a:latin typeface="+mn-lt"/>
                  <a:cs typeface="Arial" pitchFamily="34" charset="0"/>
                </a:rPr>
                <a:t>Ønsker du at skalere billedet, så hold </a:t>
              </a:r>
              <a:r>
                <a:rPr lang="da-DK" altLang="da-DK" sz="1000" b="1" noProof="1" smtClean="0">
                  <a:solidFill>
                    <a:schemeClr val="tx1"/>
                  </a:solidFill>
                  <a:latin typeface="+mn-lt"/>
                  <a:cs typeface="Arial" pitchFamily="34" charset="0"/>
                </a:rPr>
                <a:t>SHIFT</a:t>
              </a:r>
              <a:r>
                <a:rPr lang="da-DK" altLang="da-DK" sz="1000" noProof="1" smtClean="0">
                  <a:solidFill>
                    <a:schemeClr val="tx1"/>
                  </a:solidFill>
                  <a:latin typeface="+mn-lt"/>
                  <a:cs typeface="Arial" pitchFamily="34" charset="0"/>
                </a:rPr>
                <a:t>-knappen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5186790" y="4191100"/>
              <a:ext cx="330061" cy="379294"/>
              <a:chOff x="1018031" y="6329953"/>
              <a:chExt cx="373412" cy="429112"/>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15" name="Text Placeholder 16"/>
          <p:cNvSpPr>
            <a:spLocks noGrp="1"/>
          </p:cNvSpPr>
          <p:nvPr>
            <p:ph type="body" sz="quarter" idx="16"/>
          </p:nvPr>
        </p:nvSpPr>
        <p:spPr>
          <a:xfrm>
            <a:off x="761501" y="5922000"/>
            <a:ext cx="2448000" cy="374400"/>
          </a:xfrm>
          <a:blipFill>
            <a:blip r:embed="rId4"/>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298257811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holdsside V - Mørkt bille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Pladsholder til billede 10"/>
          <p:cNvSpPr>
            <a:spLocks noGrp="1"/>
          </p:cNvSpPr>
          <p:nvPr>
            <p:ph type="pic" sz="quarter" idx="14"/>
          </p:nvPr>
        </p:nvSpPr>
        <p:spPr>
          <a:xfrm>
            <a:off x="6219540" y="-6350"/>
            <a:ext cx="5969285" cy="6864350"/>
          </a:xfrm>
          <a:solidFill>
            <a:schemeClr val="tx1"/>
          </a:solidFill>
        </p:spPr>
        <p:txBody>
          <a:bodyPr tIns="792000" anchor="ctr" anchorCtr="0">
            <a:normAutofit/>
          </a:bodyPr>
          <a:lstStyle>
            <a:lvl1pPr marL="0" indent="0" algn="ctr">
              <a:buNone/>
              <a:defRPr sz="1800">
                <a:solidFill>
                  <a:schemeClr val="bg1"/>
                </a:solidFill>
                <a:latin typeface="VIA Type Office Light" panose="02000503000000020004" pitchFamily="2" charset="0"/>
              </a:defRPr>
            </a:lvl1pPr>
          </a:lstStyle>
          <a:p>
            <a:r>
              <a:rPr lang="da-DK" smtClean="0"/>
              <a:t>Klik på ikonet for at tilføje et billede</a:t>
            </a:r>
            <a:endParaRPr lang="en-GB" dirty="0"/>
          </a:p>
        </p:txBody>
      </p:sp>
      <p:sp>
        <p:nvSpPr>
          <p:cNvPr id="5" name="Pladsholder til sidefod 4"/>
          <p:cNvSpPr>
            <a:spLocks noGrp="1"/>
          </p:cNvSpPr>
          <p:nvPr>
            <p:ph type="ftr" sz="quarter" idx="12"/>
          </p:nvPr>
        </p:nvSpPr>
        <p:spPr/>
        <p:txBody>
          <a:bodyPr/>
          <a:lstStyle/>
          <a:p>
            <a:endParaRPr lang="da-DK" dirty="0"/>
          </a:p>
        </p:txBody>
      </p:sp>
      <p:sp>
        <p:nvSpPr>
          <p:cNvPr id="28" name="Date Placeholder 3"/>
          <p:cNvSpPr>
            <a:spLocks noGrp="1"/>
          </p:cNvSpPr>
          <p:nvPr>
            <p:ph type="dt" sz="half" idx="10"/>
          </p:nvPr>
        </p:nvSpPr>
        <p:spPr>
          <a:xfrm>
            <a:off x="8973983" y="5920436"/>
            <a:ext cx="2447634" cy="374400"/>
          </a:xfrm>
          <a:blipFill>
            <a:blip r:embed="rId2"/>
            <a:stretch>
              <a:fillRect/>
            </a:stretch>
          </a:blipFill>
        </p:spPr>
        <p:txBody>
          <a:bodyPr/>
          <a:lstStyle>
            <a:lvl1pPr>
              <a:defRPr>
                <a:solidFill>
                  <a:schemeClr val="bg1"/>
                </a:solidFill>
              </a:defRPr>
            </a:lvl1pPr>
          </a:lstStyle>
          <a:p>
            <a:fld id="{F858CB4F-5FAD-40BD-A7CA-116577F4E349}" type="datetime2">
              <a:rPr lang="da-DK" smtClean="0"/>
              <a:t>18. december 2018</a:t>
            </a:fld>
            <a:endParaRPr lang="da-DK" dirty="0"/>
          </a:p>
        </p:txBody>
      </p:sp>
      <p:sp>
        <p:nvSpPr>
          <p:cNvPr id="29" name="Slide Number Placeholder 5"/>
          <p:cNvSpPr>
            <a:spLocks noGrp="1"/>
          </p:cNvSpPr>
          <p:nvPr>
            <p:ph type="sldNum" sz="quarter" idx="16"/>
          </p:nvPr>
        </p:nvSpPr>
        <p:spPr>
          <a:xfrm>
            <a:off x="8973984" y="5925421"/>
            <a:ext cx="2447634" cy="374400"/>
          </a:xfrm>
        </p:spPr>
        <p:txBody>
          <a:bodyPr/>
          <a:lstStyle>
            <a:lvl1pPr>
              <a:defRPr>
                <a:solidFill>
                  <a:schemeClr val="bg1"/>
                </a:solidFill>
              </a:defRPr>
            </a:lvl1pPr>
          </a:lstStyle>
          <a:p>
            <a:fld id="{5BA07366-CB75-4AA8-9E5B-928B849F427C}" type="slidenum">
              <a:rPr lang="da-DK" smtClean="0"/>
              <a:pPr/>
              <a:t>‹nr.›</a:t>
            </a:fld>
            <a:endParaRPr lang="da-DK" dirty="0"/>
          </a:p>
        </p:txBody>
      </p:sp>
      <p:sp>
        <p:nvSpPr>
          <p:cNvPr id="30" name="Title 1"/>
          <p:cNvSpPr>
            <a:spLocks noGrp="1"/>
          </p:cNvSpPr>
          <p:nvPr>
            <p:ph type="title" hasCustomPrompt="1"/>
          </p:nvPr>
        </p:nvSpPr>
        <p:spPr>
          <a:xfrm>
            <a:off x="697159" y="584199"/>
            <a:ext cx="5254945" cy="1808130"/>
          </a:xfrm>
        </p:spPr>
        <p:txBody>
          <a:bodyPr/>
          <a:lstStyle>
            <a:lvl1pPr>
              <a:defRPr baseline="0"/>
            </a:lvl1pPr>
          </a:lstStyle>
          <a:p>
            <a:r>
              <a:rPr lang="da-DK" dirty="0" smtClean="0"/>
              <a:t>Overskrift</a:t>
            </a:r>
            <a:endParaRPr lang="da-DK" dirty="0"/>
          </a:p>
        </p:txBody>
      </p:sp>
      <p:sp>
        <p:nvSpPr>
          <p:cNvPr id="44" name="Text Placeholder 2"/>
          <p:cNvSpPr>
            <a:spLocks noGrp="1"/>
          </p:cNvSpPr>
          <p:nvPr>
            <p:ph type="body" sz="quarter" idx="19" hasCustomPrompt="1"/>
          </p:nvPr>
        </p:nvSpPr>
        <p:spPr>
          <a:xfrm>
            <a:off x="769739" y="2392329"/>
            <a:ext cx="5184000" cy="3448800"/>
          </a:xfrm>
        </p:spPr>
        <p:txBody>
          <a:bodyPr/>
          <a:lstStyle>
            <a:lvl1pPr marL="0" indent="0">
              <a:lnSpc>
                <a:spcPct val="100000"/>
              </a:lnSpc>
              <a:spcBef>
                <a:spcPts val="1200"/>
              </a:spcBef>
              <a:spcAft>
                <a:spcPts val="1200"/>
              </a:spcAft>
              <a:buFont typeface="Arial" panose="020B0604020202020204" pitchFamily="34" charset="0"/>
              <a:buChar char="​"/>
              <a:defRPr lang="en-US" sz="2500" kern="1200" spc="-100" baseline="0" dirty="0" smtClean="0">
                <a:solidFill>
                  <a:schemeClr val="tx1"/>
                </a:solidFill>
                <a:latin typeface="+mn-lt"/>
                <a:ea typeface="+mn-ea"/>
                <a:cs typeface="+mn-cs"/>
              </a:defRPr>
            </a:lvl1pPr>
            <a:lvl2pPr marL="0" indent="0">
              <a:lnSpc>
                <a:spcPct val="89000"/>
              </a:lnSpc>
              <a:spcBef>
                <a:spcPts val="0"/>
              </a:spcBef>
              <a:buFont typeface="Arial" panose="020B0604020202020204" pitchFamily="34" charset="0"/>
              <a:buChar char="​"/>
              <a:defRPr lang="en-US" sz="1400" kern="1200" spc="-90" baseline="0" dirty="0" smtClean="0">
                <a:solidFill>
                  <a:schemeClr val="tx1"/>
                </a:solidFill>
                <a:latin typeface="+mn-lt"/>
                <a:ea typeface="+mn-ea"/>
                <a:cs typeface="+mn-cs"/>
              </a:defRPr>
            </a:lvl2pPr>
            <a:lvl3pPr marL="0" indent="0">
              <a:lnSpc>
                <a:spcPct val="89000"/>
              </a:lnSpc>
              <a:spcBef>
                <a:spcPts val="0"/>
              </a:spcBef>
              <a:buFont typeface="Arial" panose="020B0604020202020204" pitchFamily="34" charset="0"/>
              <a:buChar char="​"/>
              <a:defRPr lang="en-US" sz="1400" kern="1200" spc="-90" baseline="0" dirty="0" smtClean="0">
                <a:solidFill>
                  <a:schemeClr val="tx1"/>
                </a:solidFill>
                <a:latin typeface="VIA Type Office Light" panose="02000503000000020004" pitchFamily="2" charset="0"/>
                <a:ea typeface="+mn-ea"/>
                <a:cs typeface="+mn-cs"/>
              </a:defRPr>
            </a:lvl3pPr>
            <a:lvl4pPr marL="0" indent="0">
              <a:lnSpc>
                <a:spcPct val="89000"/>
              </a:lnSpc>
              <a:spcBef>
                <a:spcPts val="0"/>
              </a:spcBef>
              <a:buFont typeface="Arial" panose="020B0604020202020204" pitchFamily="34" charset="0"/>
              <a:buChar char="​"/>
              <a:defRPr lang="en-US" sz="1050" kern="1200" dirty="0" smtClean="0">
                <a:solidFill>
                  <a:schemeClr val="tx1"/>
                </a:solidFill>
                <a:latin typeface="+mn-lt"/>
                <a:ea typeface="+mn-ea"/>
                <a:cs typeface="+mn-cs"/>
              </a:defRPr>
            </a:lvl4pPr>
            <a:lvl5pPr marL="0" indent="0">
              <a:lnSpc>
                <a:spcPct val="89000"/>
              </a:lnSpc>
              <a:spcBef>
                <a:spcPts val="0"/>
              </a:spcBef>
              <a:buFont typeface="Arial" panose="020B0604020202020204" pitchFamily="34" charset="0"/>
              <a:buChar char="​"/>
              <a:defRPr lang="da-DK" sz="1050" kern="1200" dirty="0">
                <a:solidFill>
                  <a:schemeClr val="tx1"/>
                </a:solidFill>
                <a:latin typeface="VIA Type Office Light" panose="02000503000000020004" pitchFamily="2" charset="0"/>
                <a:ea typeface="+mn-ea"/>
                <a:cs typeface="+mn-cs"/>
              </a:defRPr>
            </a:lvl5pPr>
            <a:lvl6pPr marL="0" indent="0">
              <a:lnSpc>
                <a:spcPct val="89000"/>
              </a:lnSpc>
              <a:spcBef>
                <a:spcPts val="0"/>
              </a:spcBef>
              <a:buFont typeface="Arial" panose="020B0604020202020204" pitchFamily="34" charset="0"/>
              <a:buChar char="​"/>
              <a:defRPr sz="1050">
                <a:latin typeface="VIA Type Office Light" panose="020B0604020202020204" charset="0"/>
              </a:defRPr>
            </a:lvl6pPr>
            <a:lvl7pPr marL="0" indent="0">
              <a:lnSpc>
                <a:spcPct val="89000"/>
              </a:lnSpc>
              <a:spcBef>
                <a:spcPts val="0"/>
              </a:spcBef>
              <a:buFont typeface="Arial" panose="020B0604020202020204" pitchFamily="34" charset="0"/>
              <a:buChar char="​"/>
              <a:defRPr sz="1050">
                <a:latin typeface="VIA Type Office Light" panose="020B0604020202020204" charset="0"/>
              </a:defRPr>
            </a:lvl7pPr>
          </a:lstStyle>
          <a:p>
            <a:pPr lvl="0"/>
            <a:r>
              <a:rPr lang="da-DK" dirty="0" smtClean="0"/>
              <a:t>Første niveau tekst </a:t>
            </a:r>
            <a:r>
              <a:rPr lang="da-DK" dirty="0" err="1" smtClean="0"/>
              <a:t>regular</a:t>
            </a:r>
            <a:r>
              <a:rPr lang="da-DK" dirty="0" smtClean="0"/>
              <a:t>, brug forøg/formindsk listeniveau for at hoppe mellem niveauerne</a:t>
            </a:r>
          </a:p>
          <a:p>
            <a:pPr lvl="1"/>
            <a:r>
              <a:rPr lang="en-US" dirty="0" smtClean="0"/>
              <a:t>H5 Regular</a:t>
            </a:r>
          </a:p>
          <a:p>
            <a:pPr lvl="2"/>
            <a:r>
              <a:rPr lang="en-US" dirty="0" smtClean="0"/>
              <a:t>H5 Light</a:t>
            </a:r>
          </a:p>
          <a:p>
            <a:pPr lvl="3"/>
            <a:r>
              <a:rPr lang="en-US" dirty="0" smtClean="0"/>
              <a:t>H6 Regular</a:t>
            </a:r>
          </a:p>
          <a:p>
            <a:pPr lvl="4"/>
            <a:r>
              <a:rPr lang="en-US" dirty="0" smtClean="0"/>
              <a:t>H6 Light</a:t>
            </a:r>
          </a:p>
          <a:p>
            <a:pPr lvl="5"/>
            <a:r>
              <a:rPr lang="en-US" dirty="0" smtClean="0"/>
              <a:t>6</a:t>
            </a:r>
          </a:p>
          <a:p>
            <a:pPr lvl="6"/>
            <a:r>
              <a:rPr lang="en-US" dirty="0" smtClean="0"/>
              <a:t>7</a:t>
            </a:r>
            <a:endParaRPr lang="da-DK" dirty="0"/>
          </a:p>
        </p:txBody>
      </p:sp>
      <p:grpSp>
        <p:nvGrpSpPr>
          <p:cNvPr id="45" name="Group 7"/>
          <p:cNvGrpSpPr/>
          <p:nvPr userDrawn="1"/>
        </p:nvGrpSpPr>
        <p:grpSpPr>
          <a:xfrm>
            <a:off x="-2389014" y="3657183"/>
            <a:ext cx="2275961" cy="3180414"/>
            <a:chOff x="-2389014" y="3657183"/>
            <a:chExt cx="2275961" cy="3180414"/>
          </a:xfrm>
        </p:grpSpPr>
        <p:grpSp>
          <p:nvGrpSpPr>
            <p:cNvPr id="46" name="Gruppe 37"/>
            <p:cNvGrpSpPr/>
            <p:nvPr userDrawn="1"/>
          </p:nvGrpSpPr>
          <p:grpSpPr>
            <a:xfrm>
              <a:off x="-2261220" y="3657183"/>
              <a:ext cx="2148167" cy="3180414"/>
              <a:chOff x="-2261220" y="2628888"/>
              <a:chExt cx="2148167" cy="3180414"/>
            </a:xfrm>
          </p:grpSpPr>
          <p:pic>
            <p:nvPicPr>
              <p:cNvPr id="5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2"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53" name="Gruppe 40"/>
              <p:cNvGrpSpPr/>
              <p:nvPr userDrawn="1"/>
            </p:nvGrpSpPr>
            <p:grpSpPr>
              <a:xfrm>
                <a:off x="-1426464" y="4317211"/>
                <a:ext cx="1313411" cy="1492091"/>
                <a:chOff x="-1426464" y="4279878"/>
                <a:chExt cx="1313411" cy="1492091"/>
              </a:xfrm>
            </p:grpSpPr>
            <p:pic>
              <p:nvPicPr>
                <p:cNvPr id="5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55"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47"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8" name="Lige forbindelse 47"/>
            <p:cNvCxnSpPr>
              <a:endCxn id="47"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cxnSp>
          <p:nvCxnSpPr>
            <p:cNvPr id="50"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uppe 57"/>
          <p:cNvGrpSpPr/>
          <p:nvPr userDrawn="1"/>
        </p:nvGrpSpPr>
        <p:grpSpPr>
          <a:xfrm>
            <a:off x="-552513" y="3173139"/>
            <a:ext cx="457200" cy="464820"/>
            <a:chOff x="-552513" y="3200301"/>
            <a:chExt cx="457200" cy="464820"/>
          </a:xfrm>
        </p:grpSpPr>
        <p:pic>
          <p:nvPicPr>
            <p:cNvPr id="59"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61"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63"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sp>
        <p:nvSpPr>
          <p:cNvPr id="64" name="AutoShape 4"/>
          <p:cNvSpPr>
            <a:spLocks/>
          </p:cNvSpPr>
          <p:nvPr userDrawn="1"/>
        </p:nvSpPr>
        <p:spPr bwMode="gray">
          <a:xfrm>
            <a:off x="-2196752" y="584200"/>
            <a:ext cx="211737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  </a:t>
            </a: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r>
              <a:rPr lang="da-DK" altLang="da-DK" sz="1000" b="1" baseline="0" noProof="1" smtClean="0">
                <a:solidFill>
                  <a:schemeClr val="tx1"/>
                </a:solidFill>
                <a:latin typeface="+mn-lt"/>
                <a:cs typeface="Arial" charset="0"/>
              </a:rPr>
              <a:t>Typografier</a:t>
            </a:r>
          </a:p>
          <a:p>
            <a:pPr algn="r" eaLnBrk="1" hangingPunct="1">
              <a:spcBef>
                <a:spcPct val="0"/>
              </a:spcBef>
              <a:buFontTx/>
              <a:buNone/>
              <a:defRPr/>
            </a:pPr>
            <a:r>
              <a:rPr lang="da-DK" altLang="da-DK" sz="1000" b="0" baseline="0" noProof="1" smtClean="0">
                <a:solidFill>
                  <a:schemeClr val="tx1"/>
                </a:solidFill>
                <a:latin typeface="+mn-lt"/>
                <a:cs typeface="Arial" charset="0"/>
              </a:rPr>
              <a:t>1. Niveau = Regular 25 pkt</a:t>
            </a:r>
          </a:p>
          <a:p>
            <a:pPr algn="r" eaLnBrk="1" hangingPunct="1">
              <a:spcBef>
                <a:spcPct val="0"/>
              </a:spcBef>
              <a:buFontTx/>
              <a:buNone/>
              <a:defRPr/>
            </a:pPr>
            <a:r>
              <a:rPr lang="da-DK" altLang="da-DK" sz="1000" b="0" noProof="1" smtClean="0">
                <a:solidFill>
                  <a:schemeClr val="tx1"/>
                </a:solidFill>
                <a:latin typeface="+mn-lt"/>
                <a:cs typeface="Arial" charset="0"/>
              </a:rPr>
              <a:t>2. Niveau = Regular 14 pkt</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3. Niveau = </a:t>
            </a:r>
            <a:r>
              <a:rPr lang="da-DK" altLang="da-DK" sz="1000" b="0" baseline="0" noProof="1" smtClean="0">
                <a:solidFill>
                  <a:schemeClr val="tx1"/>
                </a:solidFill>
                <a:latin typeface="+mn-lt"/>
                <a:cs typeface="Arial" charset="0"/>
              </a:rPr>
              <a:t>Light 14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4. Niveau = Regular 10,5 pkt</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5. Niveau = Light 10,5 pkt</a:t>
            </a:r>
            <a:endParaRPr lang="da-DK" altLang="da-DK" sz="1000" b="0" noProof="1" smtClean="0">
              <a:solidFill>
                <a:schemeClr val="tx1"/>
              </a:solidFill>
              <a:latin typeface="+mn-lt"/>
              <a:cs typeface="Arial" charset="0"/>
            </a:endParaRPr>
          </a:p>
        </p:txBody>
      </p:sp>
      <p:sp>
        <p:nvSpPr>
          <p:cNvPr id="65" name="AutoShape 4"/>
          <p:cNvSpPr>
            <a:spLocks/>
          </p:cNvSpPr>
          <p:nvPr userDrawn="1"/>
        </p:nvSpPr>
        <p:spPr bwMode="gray">
          <a:xfrm>
            <a:off x="-2196752" y="584200"/>
            <a:ext cx="211737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linje(r)/ord i overskriften</a:t>
            </a:r>
            <a:r>
              <a:rPr lang="da-DK" altLang="da-DK" sz="1000" b="0" baseline="0" noProof="1" smtClean="0">
                <a:solidFill>
                  <a:schemeClr val="tx1"/>
                </a:solidFill>
                <a:latin typeface="+mn-lt"/>
                <a:cs typeface="Arial" charset="0"/>
              </a:rPr>
              <a:t> </a:t>
            </a:r>
            <a:r>
              <a:rPr lang="da-DK" altLang="da-DK" sz="1000" b="0" noProof="1" smtClean="0">
                <a:solidFill>
                  <a:schemeClr val="tx1"/>
                </a:solidFill>
                <a:latin typeface="+mn-lt"/>
                <a:cs typeface="Arial" charset="0"/>
              </a:rPr>
              <a:t>ved at markere teksten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0" baseline="0" noProof="1" smtClean="0">
                <a:solidFill>
                  <a:schemeClr val="tx1"/>
                </a:solidFill>
                <a:latin typeface="+mn-lt"/>
                <a:cs typeface="Arial" charset="0"/>
              </a:rPr>
              <a:t> </a:t>
            </a:r>
            <a:r>
              <a:rPr lang="da-DK" altLang="da-DK" sz="1000" b="1" baseline="0" noProof="1" smtClean="0">
                <a:solidFill>
                  <a:schemeClr val="tx1"/>
                </a:solidFill>
                <a:latin typeface="+mn-lt"/>
                <a:cs typeface="Arial" charset="0"/>
              </a:rPr>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endParaRPr lang="da-DK" altLang="da-DK" sz="1000" b="1" baseline="0" noProof="1" smtClean="0">
              <a:solidFill>
                <a:schemeClr val="tx1"/>
              </a:solidFill>
              <a:latin typeface="+mn-lt"/>
              <a:cs typeface="Arial" charset="0"/>
            </a:endParaRPr>
          </a:p>
          <a:p>
            <a:pPr algn="r" eaLnBrk="1" hangingPunct="1">
              <a:spcBef>
                <a:spcPct val="0"/>
              </a:spcBef>
              <a:buFontTx/>
              <a:buNone/>
              <a:defRPr/>
            </a:pPr>
            <a:r>
              <a:rPr lang="da-DK" altLang="da-DK" sz="1000" b="0" baseline="0" noProof="1" smtClean="0">
                <a:solidFill>
                  <a:schemeClr val="tx1"/>
                </a:solidFill>
                <a:latin typeface="+mn-lt"/>
                <a:cs typeface="Arial" charset="0"/>
              </a:rPr>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Brug </a:t>
            </a:r>
            <a:r>
              <a:rPr lang="da-DK" altLang="da-DK" sz="1000" b="1" baseline="0" noProof="1" smtClean="0">
                <a:solidFill>
                  <a:schemeClr val="tx1"/>
                </a:solidFill>
                <a:latin typeface="+mn-lt"/>
                <a:cs typeface="Arial" charset="0"/>
              </a:rPr>
              <a:t>‘Forøg/Formindsk listeniveau’ </a:t>
            </a:r>
            <a:r>
              <a:rPr lang="da-DK" altLang="da-DK" sz="1000" b="0" baseline="0" noProof="1" smtClean="0">
                <a:solidFill>
                  <a:schemeClr val="tx1"/>
                </a:solidFill>
                <a:latin typeface="+mn-lt"/>
                <a:cs typeface="Arial" charset="0"/>
              </a:rPr>
              <a:t>for at hoppe mellem niveauer </a:t>
            </a:r>
            <a:endParaRPr lang="da-DK" altLang="da-DK" sz="1000" b="0" noProof="1" smtClean="0">
              <a:solidFill>
                <a:schemeClr val="tx1"/>
              </a:solidFill>
              <a:latin typeface="+mn-lt"/>
              <a:cs typeface="Arial" charset="0"/>
            </a:endParaRPr>
          </a:p>
        </p:txBody>
      </p:sp>
      <p:pic>
        <p:nvPicPr>
          <p:cNvPr id="66" name="Picture 3"/>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b="87042"/>
          <a:stretch/>
        </p:blipFill>
        <p:spPr bwMode="auto">
          <a:xfrm>
            <a:off x="-1620688" y="1232756"/>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7" name="Gruppe 75"/>
          <p:cNvGrpSpPr>
            <a:grpSpLocks/>
          </p:cNvGrpSpPr>
          <p:nvPr userDrawn="1"/>
        </p:nvGrpSpPr>
        <p:grpSpPr bwMode="auto">
          <a:xfrm>
            <a:off x="12349650" y="1546869"/>
            <a:ext cx="2035175" cy="3053620"/>
            <a:chOff x="5186790" y="1517655"/>
            <a:chExt cx="2034660" cy="3052739"/>
          </a:xfrm>
        </p:grpSpPr>
        <p:sp>
          <p:nvSpPr>
            <p:cNvPr id="68" name="TextBox 12"/>
            <p:cNvSpPr txBox="1">
              <a:spLocks noChangeArrowheads="1"/>
            </p:cNvSpPr>
            <p:nvPr/>
          </p:nvSpPr>
          <p:spPr bwMode="auto">
            <a:xfrm>
              <a:off x="5189964" y="1517655"/>
              <a:ext cx="2031486" cy="27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smtClean="0">
                  <a:solidFill>
                    <a:schemeClr val="tx1"/>
                  </a:solidFill>
                  <a:latin typeface="+mn-lt"/>
                </a:rPr>
                <a:t>Indsæt billede</a:t>
              </a:r>
            </a:p>
            <a:p>
              <a:pPr eaLnBrk="1" hangingPunct="1">
                <a:spcBef>
                  <a:spcPts val="0"/>
                </a:spcBef>
                <a:spcAft>
                  <a:spcPts val="240"/>
                </a:spcAft>
                <a:buFontTx/>
                <a:buNone/>
                <a:defRPr/>
              </a:pPr>
              <a:r>
                <a:rPr lang="da-DK" sz="1000" b="1" noProof="1" smtClean="0">
                  <a:solidFill>
                    <a:schemeClr val="tx1"/>
                  </a:solidFill>
                  <a:latin typeface="+mn-lt"/>
                </a:rPr>
                <a:t>1.</a:t>
              </a:r>
              <a:r>
                <a:rPr lang="da-DK" sz="1000" noProof="1" smtClean="0">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smtClean="0">
                  <a:solidFill>
                    <a:schemeClr val="tx1"/>
                  </a:solidFill>
                  <a:latin typeface="+mn-lt"/>
                </a:rPr>
                <a:t>af pladsholderen</a:t>
              </a:r>
            </a:p>
            <a:p>
              <a:pPr eaLnBrk="1" hangingPunct="1">
                <a:spcBef>
                  <a:spcPts val="0"/>
                </a:spcBef>
                <a:spcAft>
                  <a:spcPts val="240"/>
                </a:spcAft>
                <a:buFontTx/>
                <a:buNone/>
                <a:defRPr/>
              </a:pPr>
              <a:r>
                <a:rPr lang="da-DK" sz="1000" b="1" noProof="1" smtClean="0">
                  <a:solidFill>
                    <a:schemeClr val="tx1"/>
                  </a:solidFill>
                  <a:latin typeface="+mn-lt"/>
                </a:rPr>
                <a:t>2. </a:t>
              </a:r>
              <a:r>
                <a:rPr lang="da-DK" sz="1000" noProof="1" smtClean="0">
                  <a:solidFill>
                    <a:schemeClr val="tx1"/>
                  </a:solidFill>
                  <a:latin typeface="+mn-lt"/>
                </a:rPr>
                <a:t>Indsæt det ønskede billede</a:t>
              </a:r>
            </a:p>
            <a:p>
              <a:pPr eaLnBrk="1" hangingPunct="1">
                <a:spcBef>
                  <a:spcPts val="0"/>
                </a:spcBef>
                <a:spcAft>
                  <a:spcPts val="240"/>
                </a:spcAft>
                <a:buFontTx/>
                <a:buNone/>
                <a:defRPr/>
              </a:pPr>
              <a:endParaRPr lang="da-DK" sz="1000" noProof="1" smtClean="0">
                <a:solidFill>
                  <a:schemeClr val="tx1"/>
                </a:solidFill>
                <a:latin typeface="+mn-lt"/>
              </a:endParaRPr>
            </a:p>
            <a:p>
              <a:pPr marL="0" marR="0" indent="0" algn="l" defTabSz="914400" rtl="0" eaLnBrk="1" fontAlgn="auto" latinLnBrk="0" hangingPunct="1">
                <a:lnSpc>
                  <a:spcPct val="100000"/>
                </a:lnSpc>
                <a:spcBef>
                  <a:spcPts val="0"/>
                </a:spcBef>
                <a:spcAft>
                  <a:spcPts val="240"/>
                </a:spcAft>
                <a:buClrTx/>
                <a:buSzTx/>
                <a:buFontTx/>
                <a:buNone/>
                <a:tabLst/>
                <a:defRPr/>
              </a:pPr>
              <a:r>
                <a:rPr lang="da-DK" sz="1000" b="1" dirty="0" smtClean="0">
                  <a:latin typeface="+mn-lt"/>
                </a:rPr>
                <a:t>Ændre billedets størrelse/fokus</a:t>
              </a:r>
            </a:p>
            <a:p>
              <a:pPr eaLnBrk="1" hangingPunct="1">
                <a:spcBef>
                  <a:spcPts val="0"/>
                </a:spcBef>
                <a:spcAft>
                  <a:spcPts val="240"/>
                </a:spcAft>
                <a:buFontTx/>
                <a:buNone/>
                <a:defRPr/>
              </a:pPr>
              <a:r>
                <a:rPr lang="da-DK" sz="1000" b="1" noProof="1" smtClean="0">
                  <a:solidFill>
                    <a:schemeClr val="tx1"/>
                  </a:solidFill>
                  <a:latin typeface="+mn-lt"/>
                </a:rPr>
                <a:t>1. </a:t>
              </a:r>
              <a:r>
                <a:rPr lang="da-DK" sz="1000" dirty="0" smtClean="0">
                  <a:latin typeface="+mn-lt"/>
                </a:rPr>
                <a:t>Marker billedet og vælg funktionen </a:t>
              </a:r>
              <a:r>
                <a:rPr lang="da-DK" sz="1000" b="1" dirty="0" smtClean="0">
                  <a:latin typeface="+mn-lt"/>
                </a:rPr>
                <a:t>Beskær</a:t>
              </a:r>
              <a:r>
                <a:rPr lang="da-DK" sz="1000" dirty="0" smtClean="0">
                  <a:latin typeface="+mn-lt"/>
                </a:rPr>
                <a:t> og herefter </a:t>
              </a:r>
              <a:r>
                <a:rPr lang="da-DK" sz="1000" b="1" dirty="0" smtClean="0">
                  <a:latin typeface="+mn-lt"/>
                </a:rPr>
                <a:t>Fyld. </a:t>
              </a:r>
              <a:r>
                <a:rPr lang="da-DK" sz="1000" dirty="0" smtClean="0">
                  <a:latin typeface="+mn-lt"/>
                </a:rPr>
                <a:t>Træk i billedet, så du får det ønskede udsnit ind i billedrammen</a:t>
              </a: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smtClean="0">
                  <a:solidFill>
                    <a:schemeClr val="tx1"/>
                  </a:solidFill>
                  <a:latin typeface="+mn-lt"/>
                  <a:cs typeface="Arial" pitchFamily="34" charset="0"/>
                </a:rPr>
                <a:t>2. </a:t>
              </a:r>
              <a:r>
                <a:rPr lang="da-DK" altLang="da-DK" sz="1000" noProof="1" smtClean="0">
                  <a:solidFill>
                    <a:schemeClr val="tx1"/>
                  </a:solidFill>
                  <a:latin typeface="+mn-lt"/>
                  <a:cs typeface="Arial" pitchFamily="34" charset="0"/>
                </a:rPr>
                <a:t>Ønsker du at skalere billedet, så hold </a:t>
              </a:r>
              <a:r>
                <a:rPr lang="da-DK" altLang="da-DK" sz="1000" b="1" noProof="1" smtClean="0">
                  <a:solidFill>
                    <a:schemeClr val="tx1"/>
                  </a:solidFill>
                  <a:latin typeface="+mn-lt"/>
                  <a:cs typeface="Arial" pitchFamily="34" charset="0"/>
                </a:rPr>
                <a:t>SHIFT</a:t>
              </a:r>
              <a:r>
                <a:rPr lang="da-DK" altLang="da-DK" sz="1000" noProof="1" smtClean="0">
                  <a:solidFill>
                    <a:schemeClr val="tx1"/>
                  </a:solidFill>
                  <a:latin typeface="+mn-lt"/>
                  <a:cs typeface="Arial" pitchFamily="34" charset="0"/>
                </a:rPr>
                <a:t>-knappen nede, mens der trækkes i billedets hjørner</a:t>
              </a:r>
            </a:p>
          </p:txBody>
        </p:sp>
        <p:pic>
          <p:nvPicPr>
            <p:cNvPr id="69" name="Billede 7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 name="Gruppe 78"/>
            <p:cNvGrpSpPr>
              <a:grpSpLocks/>
            </p:cNvGrpSpPr>
            <p:nvPr/>
          </p:nvGrpSpPr>
          <p:grpSpPr bwMode="auto">
            <a:xfrm>
              <a:off x="5186790" y="4191100"/>
              <a:ext cx="330061" cy="379294"/>
              <a:chOff x="1018031" y="6329953"/>
              <a:chExt cx="373412" cy="429112"/>
            </a:xfrm>
          </p:grpSpPr>
          <p:pic>
            <p:nvPicPr>
              <p:cNvPr id="71" name="Billede 7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38" name="Text Placeholder 16"/>
          <p:cNvSpPr>
            <a:spLocks noGrp="1"/>
          </p:cNvSpPr>
          <p:nvPr>
            <p:ph type="body" sz="quarter" idx="20"/>
          </p:nvPr>
        </p:nvSpPr>
        <p:spPr>
          <a:xfrm>
            <a:off x="761501" y="5922000"/>
            <a:ext cx="2448000" cy="374400"/>
          </a:xfrm>
          <a:blipFill>
            <a:blip r:embed="rId10"/>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1095037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holdsside VI - tekst/cita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59B3E964-8580-463B-8812-369EC93DB33E}" type="datetime2">
              <a:rPr lang="da-DK" smtClean="0"/>
              <a:t>18. december 2018</a:t>
            </a:fld>
            <a:endParaRPr lang="da-DK" dirty="0"/>
          </a:p>
        </p:txBody>
      </p:sp>
      <p:sp>
        <p:nvSpPr>
          <p:cNvPr id="4" name="Pladsholder til diasnummer 3"/>
          <p:cNvSpPr>
            <a:spLocks noGrp="1"/>
          </p:cNvSpPr>
          <p:nvPr>
            <p:ph type="sldNum" sz="quarter" idx="11"/>
          </p:nvPr>
        </p:nvSpPr>
        <p:spPr/>
        <p:txBody>
          <a:bodyPr/>
          <a:lstStyle/>
          <a:p>
            <a:fld id="{5BA07366-CB75-4AA8-9E5B-928B849F427C}" type="slidenum">
              <a:rPr lang="da-DK" smtClean="0"/>
              <a:pPr/>
              <a:t>‹nr.›</a:t>
            </a:fld>
            <a:endParaRPr lang="da-DK" dirty="0"/>
          </a:p>
        </p:txBody>
      </p:sp>
      <p:sp>
        <p:nvSpPr>
          <p:cNvPr id="5" name="Pladsholder til sidefod 4"/>
          <p:cNvSpPr>
            <a:spLocks noGrp="1"/>
          </p:cNvSpPr>
          <p:nvPr>
            <p:ph type="ftr" sz="quarter" idx="12"/>
          </p:nvPr>
        </p:nvSpPr>
        <p:spPr/>
        <p:txBody>
          <a:bodyPr/>
          <a:lstStyle/>
          <a:p>
            <a:endParaRPr lang="da-DK" dirty="0"/>
          </a:p>
        </p:txBody>
      </p:sp>
      <p:sp>
        <p:nvSpPr>
          <p:cNvPr id="13" name="AutoShape 4"/>
          <p:cNvSpPr>
            <a:spLocks/>
          </p:cNvSpPr>
          <p:nvPr userDrawn="1"/>
        </p:nvSpPr>
        <p:spPr bwMode="gray">
          <a:xfrm>
            <a:off x="12333481" y="584200"/>
            <a:ext cx="28224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linje(r)/ord i overskriften</a:t>
            </a:r>
            <a:r>
              <a:rPr lang="da-DK" altLang="da-DK" sz="1000" b="0" baseline="0" noProof="1" smtClean="0">
                <a:solidFill>
                  <a:schemeClr val="tx1"/>
                </a:solidFill>
                <a:latin typeface="+mn-lt"/>
                <a:cs typeface="Arial" charset="0"/>
              </a:rPr>
              <a:t> </a:t>
            </a:r>
            <a:r>
              <a:rPr lang="da-DK" altLang="da-DK" sz="1000" b="0" noProof="1" smtClean="0">
                <a:solidFill>
                  <a:schemeClr val="tx1"/>
                </a:solidFill>
                <a:latin typeface="+mn-lt"/>
                <a:cs typeface="Arial" charset="0"/>
              </a:rPr>
              <a:t>ved at markere teksten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0" baseline="0" noProof="1" smtClean="0">
                <a:solidFill>
                  <a:schemeClr val="tx1"/>
                </a:solidFill>
                <a:latin typeface="+mn-lt"/>
                <a:cs typeface="Arial" charset="0"/>
              </a:rPr>
              <a:t> </a:t>
            </a:r>
            <a:r>
              <a:rPr lang="da-DK" altLang="da-DK" sz="1000" b="1" baseline="0" noProof="1" smtClean="0">
                <a:solidFill>
                  <a:schemeClr val="tx1"/>
                </a:solidFill>
                <a:latin typeface="+mn-lt"/>
                <a:cs typeface="Arial" charset="0"/>
              </a:rPr>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p>
        </p:txBody>
      </p:sp>
      <p:sp>
        <p:nvSpPr>
          <p:cNvPr id="31" name="Text Placeholder 2"/>
          <p:cNvSpPr>
            <a:spLocks noGrp="1"/>
          </p:cNvSpPr>
          <p:nvPr>
            <p:ph type="body" sz="quarter" idx="19" hasCustomPrompt="1"/>
          </p:nvPr>
        </p:nvSpPr>
        <p:spPr>
          <a:xfrm>
            <a:off x="769739" y="584200"/>
            <a:ext cx="5184000" cy="5259600"/>
          </a:xfrm>
        </p:spPr>
        <p:txBody>
          <a:bodyPr tIns="36000"/>
          <a:lstStyle>
            <a:lvl1pPr marL="0" indent="0">
              <a:lnSpc>
                <a:spcPct val="100000"/>
              </a:lnSpc>
              <a:spcBef>
                <a:spcPts val="600"/>
              </a:spcBef>
              <a:spcAft>
                <a:spcPts val="0"/>
              </a:spcAft>
              <a:buFont typeface="Arial" panose="020B0604020202020204" pitchFamily="34" charset="0"/>
              <a:buChar char="​"/>
              <a:defRPr lang="en-US" sz="1800" kern="1200" spc="-90" baseline="0" dirty="0" smtClean="0">
                <a:solidFill>
                  <a:schemeClr val="tx1"/>
                </a:solidFill>
                <a:latin typeface="+mn-lt"/>
                <a:ea typeface="+mn-ea"/>
                <a:cs typeface="+mn-cs"/>
              </a:defRPr>
            </a:lvl1pPr>
            <a:lvl2pPr marL="0" indent="0">
              <a:lnSpc>
                <a:spcPct val="89000"/>
              </a:lnSpc>
              <a:spcBef>
                <a:spcPts val="0"/>
              </a:spcBef>
              <a:buFont typeface="Arial" panose="020B0604020202020204" pitchFamily="34" charset="0"/>
              <a:buChar char="​"/>
              <a:defRPr lang="en-US" sz="1400" kern="1200" spc="-90" baseline="0" dirty="0" smtClean="0">
                <a:solidFill>
                  <a:schemeClr val="tx1"/>
                </a:solidFill>
                <a:latin typeface="+mn-lt"/>
                <a:ea typeface="+mn-ea"/>
                <a:cs typeface="+mn-cs"/>
              </a:defRPr>
            </a:lvl2pPr>
            <a:lvl3pPr marL="0" indent="0">
              <a:lnSpc>
                <a:spcPct val="89000"/>
              </a:lnSpc>
              <a:spcBef>
                <a:spcPts val="0"/>
              </a:spcBef>
              <a:buFont typeface="Arial" panose="020B0604020202020204" pitchFamily="34" charset="0"/>
              <a:buChar char="​"/>
              <a:defRPr lang="en-US" sz="1400" kern="1200" spc="-90" baseline="0" dirty="0" smtClean="0">
                <a:solidFill>
                  <a:schemeClr val="tx1"/>
                </a:solidFill>
                <a:latin typeface="VIA Type Office Light" panose="02000503000000020004" pitchFamily="2" charset="0"/>
                <a:ea typeface="+mn-ea"/>
                <a:cs typeface="+mn-cs"/>
              </a:defRPr>
            </a:lvl3pPr>
            <a:lvl4pPr marL="0" indent="0">
              <a:lnSpc>
                <a:spcPct val="89000"/>
              </a:lnSpc>
              <a:spcBef>
                <a:spcPts val="0"/>
              </a:spcBef>
              <a:buFont typeface="Arial" panose="020B0604020202020204" pitchFamily="34" charset="0"/>
              <a:buChar char="​"/>
              <a:defRPr lang="en-US" sz="1050" kern="1200" dirty="0" smtClean="0">
                <a:solidFill>
                  <a:schemeClr val="tx1"/>
                </a:solidFill>
                <a:latin typeface="+mn-lt"/>
                <a:ea typeface="+mn-ea"/>
                <a:cs typeface="+mn-cs"/>
              </a:defRPr>
            </a:lvl4pPr>
            <a:lvl5pPr marL="0" indent="0">
              <a:lnSpc>
                <a:spcPct val="89000"/>
              </a:lnSpc>
              <a:spcBef>
                <a:spcPts val="0"/>
              </a:spcBef>
              <a:buFont typeface="Arial" panose="020B0604020202020204" pitchFamily="34" charset="0"/>
              <a:buChar char="​"/>
              <a:defRPr lang="da-DK" sz="1050" kern="1200" dirty="0">
                <a:solidFill>
                  <a:schemeClr val="tx1"/>
                </a:solidFill>
                <a:latin typeface="VIA Type Office Light" panose="02000503000000020004" pitchFamily="2" charset="0"/>
                <a:ea typeface="+mn-ea"/>
                <a:cs typeface="+mn-cs"/>
              </a:defRPr>
            </a:lvl5pPr>
          </a:lstStyle>
          <a:p>
            <a:pPr lvl="0"/>
            <a:r>
              <a:rPr lang="da-DK" dirty="0" smtClean="0"/>
              <a:t>Første niveau tekst </a:t>
            </a:r>
            <a:r>
              <a:rPr lang="da-DK" dirty="0" err="1" smtClean="0"/>
              <a:t>regular</a:t>
            </a:r>
            <a:r>
              <a:rPr lang="da-DK" dirty="0" smtClean="0"/>
              <a:t>, brug forøg/formindsk listeniveau for at hoppe mellem niveauerne</a:t>
            </a:r>
          </a:p>
          <a:p>
            <a:pPr lvl="1"/>
            <a:r>
              <a:rPr lang="en-US" dirty="0" smtClean="0"/>
              <a:t>H5 Regular</a:t>
            </a:r>
          </a:p>
          <a:p>
            <a:pPr lvl="2"/>
            <a:r>
              <a:rPr lang="en-US" dirty="0" smtClean="0"/>
              <a:t>H5 Light</a:t>
            </a:r>
          </a:p>
          <a:p>
            <a:pPr lvl="3"/>
            <a:r>
              <a:rPr lang="en-US" dirty="0" smtClean="0"/>
              <a:t>H6 Regular</a:t>
            </a:r>
          </a:p>
          <a:p>
            <a:pPr lvl="4"/>
            <a:r>
              <a:rPr lang="en-US" dirty="0" smtClean="0"/>
              <a:t>H6 Light</a:t>
            </a:r>
            <a:endParaRPr lang="da-DK" dirty="0"/>
          </a:p>
        </p:txBody>
      </p:sp>
      <p:sp>
        <p:nvSpPr>
          <p:cNvPr id="28" name="Title 1"/>
          <p:cNvSpPr>
            <a:spLocks noGrp="1"/>
          </p:cNvSpPr>
          <p:nvPr>
            <p:ph type="title" hasCustomPrompt="1"/>
          </p:nvPr>
        </p:nvSpPr>
        <p:spPr>
          <a:xfrm>
            <a:off x="6173617" y="584199"/>
            <a:ext cx="5248001" cy="3672893"/>
          </a:xfrm>
        </p:spPr>
        <p:txBody>
          <a:bodyPr/>
          <a:lstStyle>
            <a:lvl1pPr>
              <a:defRPr baseline="0"/>
            </a:lvl1pPr>
          </a:lstStyle>
          <a:p>
            <a:r>
              <a:rPr lang="da-DK" dirty="0" smtClean="0"/>
              <a:t>Overskrift i flere linjer</a:t>
            </a:r>
            <a:endParaRPr lang="da-DK" dirty="0"/>
          </a:p>
        </p:txBody>
      </p:sp>
      <p:pic>
        <p:nvPicPr>
          <p:cNvPr id="29"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2333481" y="1232757"/>
            <a:ext cx="2033304"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AutoShape 4"/>
          <p:cNvSpPr>
            <a:spLocks/>
          </p:cNvSpPr>
          <p:nvPr userDrawn="1"/>
        </p:nvSpPr>
        <p:spPr bwMode="gray">
          <a:xfrm>
            <a:off x="-2261221" y="584200"/>
            <a:ext cx="215541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baseline="0" noProof="1" smtClean="0">
                <a:solidFill>
                  <a:schemeClr val="tx1"/>
                </a:solidFill>
                <a:latin typeface="+mn-lt"/>
                <a:cs typeface="Arial" charset="0"/>
              </a:rPr>
              <a:t>Typografier</a:t>
            </a:r>
          </a:p>
          <a:p>
            <a:pPr algn="r" eaLnBrk="1" hangingPunct="1">
              <a:spcBef>
                <a:spcPct val="0"/>
              </a:spcBef>
              <a:buFontTx/>
              <a:buNone/>
              <a:defRPr/>
            </a:pPr>
            <a:r>
              <a:rPr lang="da-DK" altLang="da-DK" sz="1000" b="0" baseline="0" noProof="1" smtClean="0">
                <a:solidFill>
                  <a:schemeClr val="tx1"/>
                </a:solidFill>
                <a:latin typeface="+mn-lt"/>
                <a:cs typeface="Arial" charset="0"/>
              </a:rPr>
              <a:t>1. Niveau = Regular 18 pkt</a:t>
            </a:r>
          </a:p>
          <a:p>
            <a:pPr algn="r" eaLnBrk="1" hangingPunct="1">
              <a:spcBef>
                <a:spcPct val="0"/>
              </a:spcBef>
              <a:buFontTx/>
              <a:buNone/>
              <a:defRPr/>
            </a:pPr>
            <a:r>
              <a:rPr lang="da-DK" altLang="da-DK" sz="1000" b="0" noProof="1" smtClean="0">
                <a:solidFill>
                  <a:schemeClr val="tx1"/>
                </a:solidFill>
                <a:latin typeface="+mn-lt"/>
                <a:cs typeface="Arial" charset="0"/>
              </a:rPr>
              <a:t>2. Niveau = Regular 14 pkt</a:t>
            </a:r>
            <a:br>
              <a:rPr lang="da-DK" altLang="da-DK" sz="1000" b="0" noProof="1" smtClean="0">
                <a:solidFill>
                  <a:schemeClr val="tx1"/>
                </a:solidFill>
                <a:latin typeface="+mn-lt"/>
                <a:cs typeface="Arial" charset="0"/>
              </a:rPr>
            </a:br>
            <a:r>
              <a:rPr lang="da-DK" altLang="da-DK" sz="1000" b="0" baseline="0" noProof="1" smtClean="0">
                <a:solidFill>
                  <a:schemeClr val="tx1"/>
                </a:solidFill>
                <a:latin typeface="+mn-lt"/>
                <a:cs typeface="Arial" charset="0"/>
              </a:rPr>
              <a:t/>
            </a:r>
            <a:br>
              <a:rPr lang="da-DK" altLang="da-DK" sz="1000" b="0" baseline="0" noProof="1" smtClean="0">
                <a:solidFill>
                  <a:schemeClr val="tx1"/>
                </a:solidFill>
                <a:latin typeface="+mn-lt"/>
                <a:cs typeface="Arial" charset="0"/>
              </a:rPr>
            </a:br>
            <a:r>
              <a:rPr lang="da-DK" altLang="da-DK" sz="1000" b="0" baseline="0" noProof="1" smtClean="0">
                <a:solidFill>
                  <a:schemeClr val="tx1"/>
                </a:solidFill>
                <a:latin typeface="+mn-lt"/>
                <a:cs typeface="Arial" charset="0"/>
              </a:rPr>
              <a:t>Brug </a:t>
            </a:r>
            <a:r>
              <a:rPr lang="da-DK" altLang="da-DK" sz="1000" b="1" baseline="0" noProof="1" smtClean="0">
                <a:solidFill>
                  <a:schemeClr val="tx1"/>
                </a:solidFill>
                <a:latin typeface="+mn-lt"/>
                <a:cs typeface="Arial" charset="0"/>
              </a:rPr>
              <a:t>‘Forøg/Formindsk listeniveau’ </a:t>
            </a:r>
            <a:r>
              <a:rPr lang="da-DK" altLang="da-DK" sz="1000" b="0" baseline="0" noProof="1" smtClean="0">
                <a:solidFill>
                  <a:schemeClr val="tx1"/>
                </a:solidFill>
                <a:latin typeface="+mn-lt"/>
                <a:cs typeface="Arial" charset="0"/>
              </a:rPr>
              <a:t>for at hoppe mellem niveauer </a:t>
            </a:r>
            <a:endParaRPr lang="da-DK" altLang="da-DK" sz="1000" b="0" noProof="1" smtClean="0">
              <a:solidFill>
                <a:schemeClr val="tx1"/>
              </a:solidFill>
              <a:latin typeface="+mn-lt"/>
              <a:cs typeface="Arial" charset="0"/>
            </a:endParaRPr>
          </a:p>
        </p:txBody>
      </p:sp>
      <p:sp>
        <p:nvSpPr>
          <p:cNvPr id="42" name="TextBox 3"/>
          <p:cNvSpPr txBox="1"/>
          <p:nvPr userDrawn="1"/>
        </p:nvSpPr>
        <p:spPr>
          <a:xfrm>
            <a:off x="-2333995" y="2528888"/>
            <a:ext cx="2228189"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grpSp>
        <p:nvGrpSpPr>
          <p:cNvPr id="44" name="Group 7"/>
          <p:cNvGrpSpPr/>
          <p:nvPr userDrawn="1"/>
        </p:nvGrpSpPr>
        <p:grpSpPr>
          <a:xfrm>
            <a:off x="-2389014" y="3657183"/>
            <a:ext cx="2275961" cy="3180414"/>
            <a:chOff x="-2389014" y="3657183"/>
            <a:chExt cx="2275961" cy="3180414"/>
          </a:xfrm>
        </p:grpSpPr>
        <p:grpSp>
          <p:nvGrpSpPr>
            <p:cNvPr id="45" name="Gruppe 37"/>
            <p:cNvGrpSpPr/>
            <p:nvPr userDrawn="1"/>
          </p:nvGrpSpPr>
          <p:grpSpPr>
            <a:xfrm>
              <a:off x="-2261220" y="3657183"/>
              <a:ext cx="2148167" cy="3180414"/>
              <a:chOff x="-2261220" y="2628888"/>
              <a:chExt cx="2148167" cy="3180414"/>
            </a:xfrm>
          </p:grpSpPr>
          <p:pic>
            <p:nvPicPr>
              <p:cNvPr id="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1"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52" name="Gruppe 40"/>
              <p:cNvGrpSpPr/>
              <p:nvPr userDrawn="1"/>
            </p:nvGrpSpPr>
            <p:grpSpPr>
              <a:xfrm>
                <a:off x="-1426464" y="4317211"/>
                <a:ext cx="1313411" cy="1492091"/>
                <a:chOff x="-1426464" y="4279878"/>
                <a:chExt cx="1313411" cy="1492091"/>
              </a:xfrm>
            </p:grpSpPr>
            <p:pic>
              <p:nvPicPr>
                <p:cNvPr id="53"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54"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46"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7" name="Lige forbindelse 47"/>
            <p:cNvCxnSpPr>
              <a:endCxn id="46"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cxnSp>
          <p:nvCxnSpPr>
            <p:cNvPr id="49"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uppe 56"/>
          <p:cNvGrpSpPr/>
          <p:nvPr userDrawn="1"/>
        </p:nvGrpSpPr>
        <p:grpSpPr>
          <a:xfrm>
            <a:off x="-586347" y="1524020"/>
            <a:ext cx="457200" cy="464820"/>
            <a:chOff x="-552513" y="3200301"/>
            <a:chExt cx="457200" cy="464820"/>
          </a:xfrm>
        </p:grpSpPr>
        <p:pic>
          <p:nvPicPr>
            <p:cNvPr id="5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60"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62"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sp>
        <p:nvSpPr>
          <p:cNvPr id="32" name="Text Placeholder 16"/>
          <p:cNvSpPr>
            <a:spLocks noGrp="1"/>
          </p:cNvSpPr>
          <p:nvPr>
            <p:ph type="body" sz="quarter" idx="16"/>
          </p:nvPr>
        </p:nvSpPr>
        <p:spPr>
          <a:xfrm>
            <a:off x="761501" y="5922000"/>
            <a:ext cx="2448000" cy="374400"/>
          </a:xfrm>
          <a:blipFill>
            <a:blip r:embed="rId7"/>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100918101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E08868-B60E-42EA-99EA-58B825BE0B1C}" type="datetime2">
              <a:rPr lang="da-DK" smtClean="0"/>
              <a:t>18. december 2018</a:t>
            </a:fld>
            <a:endParaRPr lang="da-DK" dirty="0"/>
          </a:p>
        </p:txBody>
      </p:sp>
      <p:sp>
        <p:nvSpPr>
          <p:cNvPr id="3" name="Footer Placeholder 2"/>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5BA07366-CB75-4AA8-9E5B-928B849F427C}" type="slidenum">
              <a:rPr lang="da-DK" smtClean="0"/>
              <a:t>‹nr.›</a:t>
            </a:fld>
            <a:endParaRPr lang="da-DK" dirty="0"/>
          </a:p>
        </p:txBody>
      </p:sp>
      <p:sp>
        <p:nvSpPr>
          <p:cNvPr id="17" name="TextBox 3"/>
          <p:cNvSpPr txBox="1"/>
          <p:nvPr userDrawn="1"/>
        </p:nvSpPr>
        <p:spPr>
          <a:xfrm>
            <a:off x="-2389014" y="6631"/>
            <a:ext cx="2228189"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grpSp>
        <p:nvGrpSpPr>
          <p:cNvPr id="19" name="Group 7"/>
          <p:cNvGrpSpPr/>
          <p:nvPr userDrawn="1"/>
        </p:nvGrpSpPr>
        <p:grpSpPr>
          <a:xfrm>
            <a:off x="-2389014" y="3657183"/>
            <a:ext cx="2275961" cy="3180414"/>
            <a:chOff x="-2389014" y="3657183"/>
            <a:chExt cx="2275961" cy="3180414"/>
          </a:xfrm>
        </p:grpSpPr>
        <p:grpSp>
          <p:nvGrpSpPr>
            <p:cNvPr id="20" name="Gruppe 37"/>
            <p:cNvGrpSpPr/>
            <p:nvPr userDrawn="1"/>
          </p:nvGrpSpPr>
          <p:grpSpPr>
            <a:xfrm>
              <a:off x="-2261220" y="3657183"/>
              <a:ext cx="2148167" cy="3180414"/>
              <a:chOff x="-2261220" y="2628888"/>
              <a:chExt cx="2148167" cy="3180414"/>
            </a:xfrm>
          </p:grpSpPr>
          <p:pic>
            <p:nvPicPr>
              <p:cNvPr id="2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6"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27" name="Gruppe 40"/>
              <p:cNvGrpSpPr/>
              <p:nvPr userDrawn="1"/>
            </p:nvGrpSpPr>
            <p:grpSpPr>
              <a:xfrm>
                <a:off x="-1426464" y="4317211"/>
                <a:ext cx="1313411" cy="1492091"/>
                <a:chOff x="-1426464" y="4279878"/>
                <a:chExt cx="1313411" cy="1492091"/>
              </a:xfrm>
            </p:grpSpPr>
            <p:pic>
              <p:nvPicPr>
                <p:cNvPr id="2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29"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21"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22" name="Lige forbindelse 47"/>
            <p:cNvCxnSpPr>
              <a:endCxn id="21"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cxnSp>
          <p:nvCxnSpPr>
            <p:cNvPr id="24"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 Placeholder 16"/>
          <p:cNvSpPr>
            <a:spLocks noGrp="1"/>
          </p:cNvSpPr>
          <p:nvPr>
            <p:ph type="body" sz="quarter" idx="16"/>
          </p:nvPr>
        </p:nvSpPr>
        <p:spPr>
          <a:xfrm>
            <a:off x="761501" y="5922000"/>
            <a:ext cx="2448000" cy="374400"/>
          </a:xfrm>
          <a:blipFill>
            <a:blip r:embed="rId4"/>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3069914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 seal large">
    <p:spTree>
      <p:nvGrpSpPr>
        <p:cNvPr id="1" name=""/>
        <p:cNvGrpSpPr/>
        <p:nvPr/>
      </p:nvGrpSpPr>
      <p:grpSpPr>
        <a:xfrm>
          <a:off x="0" y="0"/>
          <a:ext cx="0" cy="0"/>
          <a:chOff x="0" y="0"/>
          <a:chExt cx="0" cy="0"/>
        </a:xfrm>
      </p:grpSpPr>
      <p:sp>
        <p:nvSpPr>
          <p:cNvPr id="8" name="Rectangle 7"/>
          <p:cNvSpPr/>
          <p:nvPr userDrawn="1"/>
        </p:nvSpPr>
        <p:spPr>
          <a:xfrm>
            <a:off x="1" y="0"/>
            <a:ext cx="12188825"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pic>
        <p:nvPicPr>
          <p:cNvPr id="10"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5398" b="7654"/>
          <a:stretch/>
        </p:blipFill>
        <p:spPr>
          <a:xfrm>
            <a:off x="-1017498" y="0"/>
            <a:ext cx="13206324" cy="6858000"/>
          </a:xfrm>
          <a:prstGeom prst="rect">
            <a:avLst/>
          </a:prstGeom>
        </p:spPr>
      </p:pic>
      <p:sp>
        <p:nvSpPr>
          <p:cNvPr id="4" name="Pladsholder til dato 3"/>
          <p:cNvSpPr>
            <a:spLocks noGrp="1"/>
          </p:cNvSpPr>
          <p:nvPr>
            <p:ph type="dt" sz="half" idx="10"/>
          </p:nvPr>
        </p:nvSpPr>
        <p:spPr>
          <a:xfrm>
            <a:off x="10326421" y="-385200"/>
            <a:ext cx="814764" cy="176797"/>
          </a:xfrm>
        </p:spPr>
        <p:txBody>
          <a:bodyPr/>
          <a:lstStyle>
            <a:lvl1pPr>
              <a:defRPr sz="100">
                <a:solidFill>
                  <a:schemeClr val="bg1"/>
                </a:solidFill>
              </a:defRPr>
            </a:lvl1pPr>
          </a:lstStyle>
          <a:p>
            <a:fld id="{FA633E42-BD66-4E16-AB4B-D4F73B67BBBB}" type="datetime1">
              <a:rPr lang="en-GB" smtClean="0"/>
              <a:t>18/12/2018</a:t>
            </a:fld>
            <a:endParaRPr lang="en-GB" dirty="0"/>
          </a:p>
        </p:txBody>
      </p:sp>
      <p:sp>
        <p:nvSpPr>
          <p:cNvPr id="5" name="Pladsholder til sidefod 4"/>
          <p:cNvSpPr>
            <a:spLocks noGrp="1"/>
          </p:cNvSpPr>
          <p:nvPr>
            <p:ph type="ftr" sz="quarter" idx="11"/>
          </p:nvPr>
        </p:nvSpPr>
        <p:spPr>
          <a:xfrm>
            <a:off x="3235652" y="-385200"/>
            <a:ext cx="6979345" cy="176797"/>
          </a:xfrm>
        </p:spPr>
        <p:txBody>
          <a:bodyPr/>
          <a:lstStyle>
            <a:lvl1pPr>
              <a:defRPr sz="100">
                <a:solidFill>
                  <a:schemeClr val="bg1"/>
                </a:solidFill>
              </a:defRPr>
            </a:lvl1pPr>
          </a:lstStyle>
          <a:p>
            <a:endParaRPr lang="en-GB" dirty="0"/>
          </a:p>
        </p:txBody>
      </p:sp>
      <p:sp>
        <p:nvSpPr>
          <p:cNvPr id="6" name="Pladsholder til slidenummer 5"/>
          <p:cNvSpPr>
            <a:spLocks noGrp="1"/>
          </p:cNvSpPr>
          <p:nvPr>
            <p:ph type="sldNum" sz="quarter" idx="12"/>
          </p:nvPr>
        </p:nvSpPr>
        <p:spPr>
          <a:xfrm>
            <a:off x="11252612" y="-385200"/>
            <a:ext cx="381659" cy="176797"/>
          </a:xfrm>
        </p:spPr>
        <p:txBody>
          <a:bodyPr/>
          <a:lstStyle>
            <a:lvl1pPr>
              <a:defRPr sz="100">
                <a:solidFill>
                  <a:schemeClr val="bg1"/>
                </a:solidFill>
              </a:defRPr>
            </a:lvl1pPr>
          </a:lstStyle>
          <a:p>
            <a:fld id="{091A926C-488A-4E3E-9C21-57CAA120E114}" type="slidenum">
              <a:rPr lang="en-GB" smtClean="0"/>
              <a:pPr/>
              <a:t>‹nr.›</a:t>
            </a:fld>
            <a:endParaRPr lang="en-GB" dirty="0"/>
          </a:p>
        </p:txBody>
      </p:sp>
      <p:sp>
        <p:nvSpPr>
          <p:cNvPr id="22" name="Titel 2"/>
          <p:cNvSpPr>
            <a:spLocks noGrp="1"/>
          </p:cNvSpPr>
          <p:nvPr>
            <p:ph type="ctrTitle"/>
          </p:nvPr>
        </p:nvSpPr>
        <p:spPr>
          <a:xfrm>
            <a:off x="1" y="691817"/>
            <a:ext cx="5957924" cy="5474035"/>
          </a:xfrm>
          <a:blipFill>
            <a:blip r:embed="rId3"/>
            <a:stretch>
              <a:fillRect/>
            </a:stretch>
          </a:blipFill>
        </p:spPr>
        <p:txBody>
          <a:bodyPr lIns="540000" tIns="468000" rIns="360000" bIns="3384000" anchor="b" anchorCtr="0">
            <a:noAutofit/>
          </a:bodyPr>
          <a:lstStyle>
            <a:lvl1pPr algn="l">
              <a:lnSpc>
                <a:spcPts val="4000"/>
              </a:lnSpc>
              <a:defRPr sz="3600">
                <a:solidFill>
                  <a:schemeClr val="bg1"/>
                </a:solidFill>
              </a:defRPr>
            </a:lvl1pPr>
          </a:lstStyle>
          <a:p>
            <a:r>
              <a:rPr lang="en-GB" dirty="0" err="1" smtClean="0"/>
              <a:t>Klik</a:t>
            </a:r>
            <a:r>
              <a:rPr lang="en-GB" dirty="0" smtClean="0"/>
              <a:t> for at </a:t>
            </a:r>
            <a:r>
              <a:rPr lang="en-GB" dirty="0" err="1" smtClean="0"/>
              <a:t>redigere</a:t>
            </a:r>
            <a:r>
              <a:rPr lang="en-GB" dirty="0" smtClean="0"/>
              <a:t> </a:t>
            </a:r>
            <a:r>
              <a:rPr lang="en-GB" dirty="0" err="1" smtClean="0"/>
              <a:t>i</a:t>
            </a:r>
            <a:r>
              <a:rPr lang="en-GB" dirty="0" smtClean="0"/>
              <a:t> master</a:t>
            </a:r>
            <a:endParaRPr lang="en-GB" dirty="0"/>
          </a:p>
        </p:txBody>
      </p:sp>
      <p:sp>
        <p:nvSpPr>
          <p:cNvPr id="37" name="Undertitel 2"/>
          <p:cNvSpPr>
            <a:spLocks noGrp="1"/>
          </p:cNvSpPr>
          <p:nvPr>
            <p:ph type="subTitle" idx="1" hasCustomPrompt="1"/>
          </p:nvPr>
        </p:nvSpPr>
        <p:spPr>
          <a:xfrm>
            <a:off x="782963" y="3007287"/>
            <a:ext cx="4751208" cy="726435"/>
          </a:xfrm>
        </p:spPr>
        <p:txBody>
          <a:bodyPr rIns="0">
            <a:noAutofit/>
          </a:bodyPr>
          <a:lstStyle>
            <a:lvl1pPr marL="0" indent="0" algn="l">
              <a:lnSpc>
                <a:spcPct val="100000"/>
              </a:lnSpc>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a:t>
            </a:r>
          </a:p>
        </p:txBody>
      </p:sp>
      <p:sp>
        <p:nvSpPr>
          <p:cNvPr id="38" name="Pladsholder til tekst 14"/>
          <p:cNvSpPr>
            <a:spLocks noGrp="1"/>
          </p:cNvSpPr>
          <p:nvPr>
            <p:ph type="body" sz="quarter" idx="13" hasCustomPrompt="1"/>
          </p:nvPr>
        </p:nvSpPr>
        <p:spPr>
          <a:xfrm>
            <a:off x="782963" y="4053600"/>
            <a:ext cx="4751208" cy="899766"/>
          </a:xfrm>
        </p:spPr>
        <p:txBody>
          <a:bodyPr rIns="0">
            <a:noAutofit/>
          </a:bodyPr>
          <a:lstStyle>
            <a:lvl1pPr marL="0" indent="0">
              <a:lnSpc>
                <a:spcPct val="100000"/>
              </a:lnSpc>
              <a:spcBef>
                <a:spcPts val="0"/>
              </a:spcBef>
              <a:buNone/>
              <a:defRPr sz="1800" baseline="0"/>
            </a:lvl1pPr>
          </a:lstStyle>
          <a:p>
            <a:pPr lvl="0"/>
            <a:r>
              <a:rPr lang="en-GB" dirty="0"/>
              <a:t>Name of speaker, UCPH unit, place and date</a:t>
            </a:r>
          </a:p>
        </p:txBody>
      </p:sp>
      <p:sp>
        <p:nvSpPr>
          <p:cNvPr id="12" name="Titel 1"/>
          <p:cNvSpPr>
            <a:spLocks noGrp="1"/>
          </p:cNvSpPr>
          <p:nvPr>
            <p:ph type="body" sz="quarter" idx="14" hasCustomPrompt="1"/>
          </p:nvPr>
        </p:nvSpPr>
        <p:spPr>
          <a:xfrm>
            <a:off x="782963" y="1020201"/>
            <a:ext cx="4751208" cy="1763813"/>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361850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82963" y="619125"/>
            <a:ext cx="10620785" cy="865188"/>
          </a:xfrm>
        </p:spPr>
        <p:txBody>
          <a:bodyPr/>
          <a:lstStyle>
            <a:lvl1pPr>
              <a:defRPr baseline="0"/>
            </a:lvl1pPr>
          </a:lstStyle>
          <a:p>
            <a:r>
              <a:rPr lang="en-GB" dirty="0"/>
              <a:t>Click to add title</a:t>
            </a:r>
          </a:p>
        </p:txBody>
      </p:sp>
      <p:sp>
        <p:nvSpPr>
          <p:cNvPr id="3" name="Pladsholder til indhold 2"/>
          <p:cNvSpPr>
            <a:spLocks noGrp="1"/>
          </p:cNvSpPr>
          <p:nvPr>
            <p:ph idx="1" hasCustomPrompt="1"/>
          </p:nvPr>
        </p:nvSpPr>
        <p:spPr>
          <a:xfrm>
            <a:off x="782963" y="1635125"/>
            <a:ext cx="10620784" cy="4668178"/>
          </a:xfrm>
        </p:spPr>
        <p:txBody>
          <a:bodyPr vert="horz" lIns="0" tIns="0" rIns="0" bIns="0" rtlCol="0">
            <a:noAutofit/>
          </a:bodyPr>
          <a:lstStyle>
            <a:lvl1pPr>
              <a:defRPr lang="da-DK" baseline="0" dirty="0" smtClean="0"/>
            </a:lvl1pPr>
            <a:lvl2pPr>
              <a:defRPr lang="da-DK" dirty="0" smtClean="0"/>
            </a:lvl2pPr>
            <a:lvl3pPr>
              <a:defRPr lang="da-DK" dirty="0" smtClean="0"/>
            </a:lvl3pPr>
            <a:lvl4pPr>
              <a:defRPr lang="da-DK" dirty="0" smtClean="0"/>
            </a:lvl4pPr>
            <a:lvl5pPr>
              <a:defRPr lang="da-DK" dirty="0"/>
            </a:lvl5pPr>
          </a:lstStyle>
          <a:p>
            <a:pPr lvl="0"/>
            <a:r>
              <a:rPr lang="en-GB" dirty="0"/>
              <a:t>Click to add text</a:t>
            </a:r>
          </a:p>
          <a:p>
            <a:pPr lvl="1"/>
            <a:r>
              <a:rPr lang="en-GB" dirty="0"/>
              <a:t>2</a:t>
            </a:r>
          </a:p>
          <a:p>
            <a:pPr lvl="2"/>
            <a:r>
              <a:rPr lang="en-GB" dirty="0"/>
              <a:t>3</a:t>
            </a:r>
          </a:p>
        </p:txBody>
      </p:sp>
      <p:sp>
        <p:nvSpPr>
          <p:cNvPr id="4" name="Pladsholder til dato 3"/>
          <p:cNvSpPr>
            <a:spLocks noGrp="1"/>
          </p:cNvSpPr>
          <p:nvPr>
            <p:ph type="dt" sz="half" idx="10"/>
          </p:nvPr>
        </p:nvSpPr>
        <p:spPr/>
        <p:txBody>
          <a:bodyPr/>
          <a:lstStyle/>
          <a:p>
            <a:fld id="{76863CBA-FE51-40BA-9B41-89C7FDAF5BF4}" type="datetime1">
              <a:rPr lang="en-GB" smtClean="0"/>
              <a:t>18/12/2018</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‹nr.›</a:t>
            </a:fld>
            <a:endParaRPr lang="en-GB" dirty="0"/>
          </a:p>
        </p:txBody>
      </p:sp>
    </p:spTree>
    <p:extLst>
      <p:ext uri="{BB962C8B-B14F-4D97-AF65-F5344CB8AC3E}">
        <p14:creationId xmlns:p14="http://schemas.microsoft.com/office/powerpoint/2010/main" val="158821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two content objec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82964" y="619125"/>
            <a:ext cx="10620783" cy="865188"/>
          </a:xfrm>
        </p:spPr>
        <p:txBody>
          <a:bodyPr/>
          <a:lstStyle/>
          <a:p>
            <a:r>
              <a:rPr lang="en-GB" dirty="0"/>
              <a:t>Click to add title</a:t>
            </a:r>
          </a:p>
        </p:txBody>
      </p:sp>
      <p:sp>
        <p:nvSpPr>
          <p:cNvPr id="3" name="Pladsholder til indhold 2"/>
          <p:cNvSpPr>
            <a:spLocks noGrp="1"/>
          </p:cNvSpPr>
          <p:nvPr>
            <p:ph sz="half" idx="1" hasCustomPrompt="1"/>
          </p:nvPr>
        </p:nvSpPr>
        <p:spPr>
          <a:xfrm>
            <a:off x="782965" y="1633539"/>
            <a:ext cx="5162984" cy="4668836"/>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en-GB" dirty="0"/>
              <a:t>Click to add text</a:t>
            </a:r>
          </a:p>
          <a:p>
            <a:pPr lvl="1"/>
            <a:r>
              <a:rPr lang="en-GB" dirty="0"/>
              <a:t>2</a:t>
            </a:r>
          </a:p>
          <a:p>
            <a:pPr lvl="2"/>
            <a:r>
              <a:rPr lang="en-GB" dirty="0"/>
              <a:t>3</a:t>
            </a:r>
          </a:p>
        </p:txBody>
      </p:sp>
      <p:sp>
        <p:nvSpPr>
          <p:cNvPr id="4" name="Pladsholder til indhold 3"/>
          <p:cNvSpPr>
            <a:spLocks noGrp="1"/>
          </p:cNvSpPr>
          <p:nvPr>
            <p:ph sz="half" idx="2" hasCustomPrompt="1"/>
          </p:nvPr>
        </p:nvSpPr>
        <p:spPr>
          <a:xfrm>
            <a:off x="6236721" y="1635125"/>
            <a:ext cx="5167027" cy="4667250"/>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en-GB" dirty="0"/>
              <a:t>Click to add text</a:t>
            </a:r>
          </a:p>
          <a:p>
            <a:pPr lvl="1"/>
            <a:r>
              <a:rPr lang="en-GB" dirty="0"/>
              <a:t>2</a:t>
            </a:r>
          </a:p>
          <a:p>
            <a:pPr lvl="2"/>
            <a:r>
              <a:rPr lang="en-GB" dirty="0"/>
              <a:t>3</a:t>
            </a:r>
          </a:p>
        </p:txBody>
      </p:sp>
      <p:sp>
        <p:nvSpPr>
          <p:cNvPr id="5" name="Pladsholder til dato 4"/>
          <p:cNvSpPr>
            <a:spLocks noGrp="1"/>
          </p:cNvSpPr>
          <p:nvPr>
            <p:ph type="dt" sz="half" idx="10"/>
          </p:nvPr>
        </p:nvSpPr>
        <p:spPr/>
        <p:txBody>
          <a:bodyPr/>
          <a:lstStyle/>
          <a:p>
            <a:fld id="{BA84B769-5527-4DD4-9DA1-DF6DC20FE7C2}" type="datetime1">
              <a:rPr lang="en-GB" smtClean="0"/>
              <a:t>18/12/2018</a:t>
            </a:fld>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‹nr.›</a:t>
            </a:fld>
            <a:endParaRPr lang="en-GB" dirty="0"/>
          </a:p>
        </p:txBody>
      </p:sp>
    </p:spTree>
    <p:extLst>
      <p:ext uri="{BB962C8B-B14F-4D97-AF65-F5344CB8AC3E}">
        <p14:creationId xmlns:p14="http://schemas.microsoft.com/office/powerpoint/2010/main" val="608077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E502D3F-210B-4EA0-829A-EC87EA89453C}" type="datetimeFigureOut">
              <a:rPr lang="da-DK" smtClean="0"/>
              <a:t>18-12-2018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5C7C660-3160-436B-84EC-8F88093C05F8}" type="slidenum">
              <a:rPr lang="da-DK" smtClean="0"/>
              <a:t>‹nr.›</a:t>
            </a:fld>
            <a:endParaRPr lang="da-DK"/>
          </a:p>
        </p:txBody>
      </p:sp>
    </p:spTree>
    <p:extLst>
      <p:ext uri="{BB962C8B-B14F-4D97-AF65-F5344CB8AC3E}">
        <p14:creationId xmlns:p14="http://schemas.microsoft.com/office/powerpoint/2010/main" val="2131538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3603" y="1122363"/>
            <a:ext cx="9141619" cy="2387600"/>
          </a:xfrm>
        </p:spPr>
        <p:txBody>
          <a:bodyPr anchor="b"/>
          <a:lstStyle>
            <a:lvl1pPr algn="ctr">
              <a:defRPr sz="5998"/>
            </a:lvl1pPr>
          </a:lstStyle>
          <a:p>
            <a:r>
              <a:rPr lang="da-DK" smtClean="0"/>
              <a:t>Klik for at redigere i master</a:t>
            </a:r>
            <a:endParaRPr lang="da-DK"/>
          </a:p>
        </p:txBody>
      </p:sp>
      <p:sp>
        <p:nvSpPr>
          <p:cNvPr id="3" name="Undertitel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5E502D3F-210B-4EA0-829A-EC87EA89453C}" type="datetimeFigureOut">
              <a:rPr lang="da-DK" smtClean="0"/>
              <a:t>18-12-2018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5C7C660-3160-436B-84EC-8F88093C05F8}" type="slidenum">
              <a:rPr lang="da-DK" smtClean="0"/>
              <a:t>‹nr.›</a:t>
            </a:fld>
            <a:endParaRPr lang="da-DK"/>
          </a:p>
        </p:txBody>
      </p:sp>
    </p:spTree>
    <p:extLst>
      <p:ext uri="{BB962C8B-B14F-4D97-AF65-F5344CB8AC3E}">
        <p14:creationId xmlns:p14="http://schemas.microsoft.com/office/powerpoint/2010/main" val="429381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II - stor overskrif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6210" y="584200"/>
            <a:ext cx="8000445" cy="3863864"/>
          </a:xfrm>
        </p:spPr>
        <p:txBody>
          <a:bodyPr tIns="90000" anchor="t" anchorCtr="0"/>
          <a:lstStyle>
            <a:lvl1pPr>
              <a:defRPr sz="7200">
                <a:latin typeface="VIA Type Office Light" panose="02000503000000020004" pitchFamily="2" charset="0"/>
              </a:defRPr>
            </a:lvl1pPr>
          </a:lstStyle>
          <a:p>
            <a:r>
              <a:rPr lang="da-DK" dirty="0" smtClean="0"/>
              <a:t>Overskrift</a:t>
            </a:r>
            <a:endParaRPr lang="da-DK" dirty="0"/>
          </a:p>
        </p:txBody>
      </p:sp>
      <p:sp>
        <p:nvSpPr>
          <p:cNvPr id="4" name="Date Placeholder 3"/>
          <p:cNvSpPr>
            <a:spLocks noGrp="1"/>
          </p:cNvSpPr>
          <p:nvPr>
            <p:ph type="dt" sz="half" idx="10"/>
          </p:nvPr>
        </p:nvSpPr>
        <p:spPr/>
        <p:txBody>
          <a:bodyPr/>
          <a:lstStyle/>
          <a:p>
            <a:fld id="{CE55070E-790A-46FD-9D48-D45EBF8F5352}" type="datetime2">
              <a:rPr lang="da-DK" smtClean="0"/>
              <a:t>18. december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2" name="AutoShape 4"/>
          <p:cNvSpPr>
            <a:spLocks/>
          </p:cNvSpPr>
          <p:nvPr userDrawn="1"/>
        </p:nvSpPr>
        <p:spPr bwMode="gray">
          <a:xfrm>
            <a:off x="-2600706" y="584200"/>
            <a:ext cx="249490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ord i overskrift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0" baseline="0" noProof="1" smtClean="0">
                <a:solidFill>
                  <a:schemeClr val="tx1"/>
                </a:solidFill>
                <a:latin typeface="+mn-lt"/>
                <a:cs typeface="Arial" charset="0"/>
              </a:rPr>
              <a:t> </a:t>
            </a:r>
            <a:r>
              <a:rPr lang="da-DK" altLang="da-DK" sz="1000" b="1" baseline="0" noProof="1" smtClean="0">
                <a:solidFill>
                  <a:schemeClr val="tx1"/>
                </a:solidFill>
                <a:latin typeface="+mn-lt"/>
                <a:cs typeface="Arial" charset="0"/>
              </a:rPr>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2160354" y="1304766"/>
            <a:ext cx="2033304"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3"/>
          <p:cNvSpPr txBox="1"/>
          <p:nvPr userDrawn="1"/>
        </p:nvSpPr>
        <p:spPr>
          <a:xfrm>
            <a:off x="-3106458" y="1916113"/>
            <a:ext cx="2945633"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grpSp>
        <p:nvGrpSpPr>
          <p:cNvPr id="39" name="Group 7"/>
          <p:cNvGrpSpPr/>
          <p:nvPr userDrawn="1"/>
        </p:nvGrpSpPr>
        <p:grpSpPr>
          <a:xfrm>
            <a:off x="-2389014" y="3657183"/>
            <a:ext cx="2275961" cy="3180414"/>
            <a:chOff x="-2389014" y="3657183"/>
            <a:chExt cx="2275961" cy="3180414"/>
          </a:xfrm>
        </p:grpSpPr>
        <p:grpSp>
          <p:nvGrpSpPr>
            <p:cNvPr id="40" name="Gruppe 37"/>
            <p:cNvGrpSpPr/>
            <p:nvPr userDrawn="1"/>
          </p:nvGrpSpPr>
          <p:grpSpPr>
            <a:xfrm>
              <a:off x="-2261220" y="3657183"/>
              <a:ext cx="2148167" cy="3180414"/>
              <a:chOff x="-2261220" y="2628888"/>
              <a:chExt cx="2148167" cy="3180414"/>
            </a:xfrm>
          </p:grpSpPr>
          <p:pic>
            <p:nvPicPr>
              <p:cNvPr id="4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6"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47" name="Gruppe 40"/>
              <p:cNvGrpSpPr/>
              <p:nvPr userDrawn="1"/>
            </p:nvGrpSpPr>
            <p:grpSpPr>
              <a:xfrm>
                <a:off x="-1426464" y="4317211"/>
                <a:ext cx="1313411" cy="1492091"/>
                <a:chOff x="-1426464" y="4279878"/>
                <a:chExt cx="1313411" cy="1492091"/>
              </a:xfrm>
            </p:grpSpPr>
            <p:pic>
              <p:nvPicPr>
                <p:cNvPr id="4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49"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41"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2" name="Lige forbindelse 47"/>
            <p:cNvCxnSpPr>
              <a:endCxn id="41"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cxnSp>
          <p:nvCxnSpPr>
            <p:cNvPr id="44"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 Placeholder 16"/>
          <p:cNvSpPr>
            <a:spLocks noGrp="1"/>
          </p:cNvSpPr>
          <p:nvPr>
            <p:ph type="body" sz="quarter" idx="16"/>
          </p:nvPr>
        </p:nvSpPr>
        <p:spPr>
          <a:xfrm>
            <a:off x="761501" y="5922000"/>
            <a:ext cx="2448000" cy="374400"/>
          </a:xfrm>
          <a:blipFill>
            <a:blip r:embed="rId5"/>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402746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III - medium overskrif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9411" y="584200"/>
            <a:ext cx="7957246"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767801" y="1835441"/>
            <a:ext cx="7918855"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B57A022A-8D58-4EB5-933D-B3624268A1B8}" type="datetime2">
              <a:rPr lang="da-DK" smtClean="0"/>
              <a:t>18. december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29" name="AutoShape 4"/>
          <p:cNvSpPr>
            <a:spLocks/>
          </p:cNvSpPr>
          <p:nvPr userDrawn="1"/>
        </p:nvSpPr>
        <p:spPr bwMode="gray">
          <a:xfrm>
            <a:off x="-2114501" y="584200"/>
            <a:ext cx="200869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30" name="TextBox 3"/>
          <p:cNvSpPr txBox="1"/>
          <p:nvPr userDrawn="1"/>
        </p:nvSpPr>
        <p:spPr>
          <a:xfrm>
            <a:off x="-2474540" y="1916113"/>
            <a:ext cx="2313715"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pic>
        <p:nvPicPr>
          <p:cNvPr id="3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56612"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2" name="Group 7"/>
          <p:cNvGrpSpPr/>
          <p:nvPr userDrawn="1"/>
        </p:nvGrpSpPr>
        <p:grpSpPr>
          <a:xfrm>
            <a:off x="-2389014" y="3657183"/>
            <a:ext cx="2275961" cy="3180414"/>
            <a:chOff x="-2389014" y="3657183"/>
            <a:chExt cx="2275961" cy="3180414"/>
          </a:xfrm>
        </p:grpSpPr>
        <p:grpSp>
          <p:nvGrpSpPr>
            <p:cNvPr id="33" name="Gruppe 37"/>
            <p:cNvGrpSpPr/>
            <p:nvPr userDrawn="1"/>
          </p:nvGrpSpPr>
          <p:grpSpPr>
            <a:xfrm>
              <a:off x="-2261220" y="3657183"/>
              <a:ext cx="2148167" cy="3180414"/>
              <a:chOff x="-2261220" y="2628888"/>
              <a:chExt cx="2148167" cy="3180414"/>
            </a:xfrm>
          </p:grpSpPr>
          <p:pic>
            <p:nvPicPr>
              <p:cNvPr id="3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9"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smtClean="0">
                    <a:solidFill>
                      <a:schemeClr val="tx1"/>
                    </a:solidFill>
                    <a:latin typeface="+mn-lt"/>
                    <a:cs typeface="Arial" panose="020B0604020202020204" pitchFamily="34" charset="0"/>
                  </a:rPr>
                  <a:t>Skift baggrundsfarve</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1. </a:t>
                </a:r>
                <a:r>
                  <a:rPr lang="da-DK" sz="1000" b="0" noProof="1" smtClean="0">
                    <a:solidFill>
                      <a:schemeClr val="tx1"/>
                    </a:solidFill>
                    <a:latin typeface="+mn-lt"/>
                    <a:cs typeface="Arial" panose="020B0604020202020204" pitchFamily="34" charset="0"/>
                  </a:rPr>
                  <a:t>K</a:t>
                </a:r>
                <a:r>
                  <a:rPr lang="da-DK" sz="1000" noProof="1" smtClean="0">
                    <a:solidFill>
                      <a:schemeClr val="tx1"/>
                    </a:solidFill>
                    <a:latin typeface="+mn-lt"/>
                    <a:cs typeface="Arial" panose="020B0604020202020204" pitchFamily="34" charset="0"/>
                  </a:rPr>
                  <a:t>lik udenfor diaset,</a:t>
                </a:r>
                <a:r>
                  <a:rPr lang="da-DK" sz="1000" baseline="0" noProof="1" smtClean="0">
                    <a:solidFill>
                      <a:schemeClr val="tx1"/>
                    </a:solidFill>
                    <a:latin typeface="+mn-lt"/>
                    <a:cs typeface="Arial" panose="020B0604020202020204" pitchFamily="34" charset="0"/>
                  </a:rPr>
                  <a:t> vælg </a:t>
                </a:r>
                <a:r>
                  <a:rPr lang="da-DK" sz="1000" b="1" baseline="0" noProof="1" smtClean="0">
                    <a:solidFill>
                      <a:schemeClr val="tx1"/>
                    </a:solidFill>
                    <a:latin typeface="+mn-lt"/>
                    <a:cs typeface="Arial" panose="020B0604020202020204" pitchFamily="34" charset="0"/>
                  </a:rPr>
                  <a:t>Formater baggrund </a:t>
                </a:r>
              </a:p>
              <a:p>
                <a:pPr algn="r">
                  <a:spcBef>
                    <a:spcPts val="600"/>
                  </a:spcBef>
                  <a:defRPr/>
                </a:pPr>
                <a:r>
                  <a:rPr lang="da-DK" sz="1000" b="1" noProof="1" smtClean="0">
                    <a:solidFill>
                      <a:schemeClr val="tx1"/>
                    </a:solidFill>
                    <a:latin typeface="+mn-lt"/>
                    <a:cs typeface="Arial" panose="020B0604020202020204" pitchFamily="34" charset="0"/>
                  </a:rPr>
                  <a:t>2. </a:t>
                </a:r>
                <a:r>
                  <a:rPr lang="da-DK" sz="1000" b="0" noProof="1" smtClean="0">
                    <a:solidFill>
                      <a:schemeClr val="tx1"/>
                    </a:solidFill>
                    <a:latin typeface="+mn-lt"/>
                    <a:cs typeface="Arial" panose="020B0604020202020204" pitchFamily="34" charset="0"/>
                  </a:rPr>
                  <a:t>Vælg</a:t>
                </a:r>
                <a:r>
                  <a:rPr lang="da-DK" sz="1000" b="1" noProof="1" smtClean="0">
                    <a:solidFill>
                      <a:schemeClr val="tx1"/>
                    </a:solidFill>
                    <a:latin typeface="+mn-lt"/>
                    <a:cs typeface="Arial" panose="020B0604020202020204" pitchFamily="34" charset="0"/>
                  </a:rPr>
                  <a:t> ‘Massiv udfyldning’</a:t>
                </a:r>
                <a:r>
                  <a:rPr lang="da-DK" sz="1000" b="0" noProof="1" smtClean="0">
                    <a:solidFill>
                      <a:schemeClr val="tx1"/>
                    </a:solidFill>
                    <a:latin typeface="+mn-lt"/>
                    <a:cs typeface="Arial" panose="020B0604020202020204" pitchFamily="34" charset="0"/>
                  </a:rPr>
                  <a:t> og vælg farve</a:t>
                </a:r>
                <a:r>
                  <a:rPr lang="da-DK" sz="1000" b="0" baseline="0" noProof="1" smtClean="0">
                    <a:solidFill>
                      <a:schemeClr val="tx1"/>
                    </a:solidFill>
                    <a:latin typeface="+mn-lt"/>
                    <a:cs typeface="Arial" panose="020B0604020202020204" pitchFamily="34" charset="0"/>
                  </a:rPr>
                  <a:t> fra VIAs farvepalette</a:t>
                </a:r>
              </a:p>
            </p:txBody>
          </p:sp>
          <p:grpSp>
            <p:nvGrpSpPr>
              <p:cNvPr id="40" name="Gruppe 40"/>
              <p:cNvGrpSpPr/>
              <p:nvPr userDrawn="1"/>
            </p:nvGrpSpPr>
            <p:grpSpPr>
              <a:xfrm>
                <a:off x="-1426464" y="4317211"/>
                <a:ext cx="1313411" cy="1492091"/>
                <a:chOff x="-1426464" y="4279878"/>
                <a:chExt cx="1313411" cy="1492091"/>
              </a:xfrm>
            </p:grpSpPr>
            <p:pic>
              <p:nvPicPr>
                <p:cNvPr id="41"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42"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34"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35" name="Lige forbindelse 47"/>
            <p:cNvCxnSpPr>
              <a:endCxn id="34"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smtClean="0">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smtClean="0">
                <a:ln>
                  <a:noFill/>
                </a:ln>
                <a:solidFill>
                  <a:srgbClr val="414141"/>
                </a:solidFill>
                <a:effectLst/>
                <a:uLnTx/>
                <a:uFillTx/>
                <a:latin typeface="+mn-lt"/>
                <a:cs typeface="Arial" panose="020B0604020202020204" pitchFamily="34" charset="0"/>
              </a:endParaRPr>
            </a:p>
          </p:txBody>
        </p:sp>
        <p:cxnSp>
          <p:nvCxnSpPr>
            <p:cNvPr id="37"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 Placeholder 16"/>
          <p:cNvSpPr>
            <a:spLocks noGrp="1"/>
          </p:cNvSpPr>
          <p:nvPr>
            <p:ph type="body" sz="quarter" idx="16"/>
          </p:nvPr>
        </p:nvSpPr>
        <p:spPr>
          <a:xfrm>
            <a:off x="761501" y="5922000"/>
            <a:ext cx="2448000" cy="374400"/>
          </a:xfrm>
          <a:blipFill>
            <a:blip r:embed="rId5"/>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122432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III lys foto baggrund">
    <p:spTree>
      <p:nvGrpSpPr>
        <p:cNvPr id="1" name=""/>
        <p:cNvGrpSpPr/>
        <p:nvPr/>
      </p:nvGrpSpPr>
      <p:grpSpPr>
        <a:xfrm>
          <a:off x="0" y="0"/>
          <a:ext cx="0" cy="0"/>
          <a:chOff x="0" y="0"/>
          <a:chExt cx="0" cy="0"/>
        </a:xfrm>
      </p:grpSpPr>
      <p:sp>
        <p:nvSpPr>
          <p:cNvPr id="15" name="Rectangle 24"/>
          <p:cNvSpPr/>
          <p:nvPr userDrawn="1"/>
        </p:nvSpPr>
        <p:spPr>
          <a:xfrm>
            <a:off x="0" y="0"/>
            <a:ext cx="12188825"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1" name="Pladsholder til billede 7"/>
          <p:cNvSpPr>
            <a:spLocks noGrp="1"/>
          </p:cNvSpPr>
          <p:nvPr>
            <p:ph type="pic" sz="quarter" idx="15"/>
          </p:nvPr>
        </p:nvSpPr>
        <p:spPr>
          <a:xfrm>
            <a:off x="0" y="0"/>
            <a:ext cx="12188825" cy="6858000"/>
          </a:xfrm>
        </p:spPr>
        <p:txBody>
          <a:bodyPr tIns="864000" anchor="ctr" anchorCtr="0">
            <a:normAutofit/>
          </a:bodyPr>
          <a:lstStyle>
            <a:lvl1pPr marL="0" indent="0" algn="ctr">
              <a:buNone/>
              <a:defRPr sz="1800" spc="0" baseline="0">
                <a:solidFill>
                  <a:schemeClr val="tx1"/>
                </a:solidFill>
                <a:latin typeface="VIA Type Office Light" panose="02000503000000020004" pitchFamily="2" charset="0"/>
              </a:defRPr>
            </a:lvl1pPr>
          </a:lstStyle>
          <a:p>
            <a:r>
              <a:rPr lang="da-DK" smtClean="0"/>
              <a:t>Klik på ikonet for at tilføje et billede</a:t>
            </a:r>
            <a:endParaRPr lang="en-GB" dirty="0"/>
          </a:p>
        </p:txBody>
      </p:sp>
      <p:sp>
        <p:nvSpPr>
          <p:cNvPr id="2" name="Title 1"/>
          <p:cNvSpPr>
            <a:spLocks noGrp="1"/>
          </p:cNvSpPr>
          <p:nvPr>
            <p:ph type="ctrTitle" hasCustomPrompt="1"/>
          </p:nvPr>
        </p:nvSpPr>
        <p:spPr>
          <a:xfrm>
            <a:off x="729411" y="584200"/>
            <a:ext cx="7957246"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767801" y="1835441"/>
            <a:ext cx="7918855"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0DFD41E8-EC1E-4E8C-92ED-17C3FFF31150}" type="datetime2">
              <a:rPr lang="da-DK" smtClean="0"/>
              <a:t>18. december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6" name="AutoShape 4"/>
          <p:cNvSpPr>
            <a:spLocks/>
          </p:cNvSpPr>
          <p:nvPr userDrawn="1"/>
        </p:nvSpPr>
        <p:spPr bwMode="gray">
          <a:xfrm>
            <a:off x="-2928239" y="584200"/>
            <a:ext cx="28224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8" name="TextBox 3"/>
          <p:cNvSpPr txBox="1"/>
          <p:nvPr userDrawn="1"/>
        </p:nvSpPr>
        <p:spPr>
          <a:xfrm>
            <a:off x="-2474540" y="1916113"/>
            <a:ext cx="2313715"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pic>
        <p:nvPicPr>
          <p:cNvPr id="19"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56612"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0" name="Gruppe 75"/>
          <p:cNvGrpSpPr>
            <a:grpSpLocks/>
          </p:cNvGrpSpPr>
          <p:nvPr userDrawn="1"/>
        </p:nvGrpSpPr>
        <p:grpSpPr bwMode="auto">
          <a:xfrm>
            <a:off x="12349650" y="1546869"/>
            <a:ext cx="2035175" cy="3053620"/>
            <a:chOff x="5186790" y="1517655"/>
            <a:chExt cx="2034660" cy="3052739"/>
          </a:xfrm>
        </p:grpSpPr>
        <p:sp>
          <p:nvSpPr>
            <p:cNvPr id="31" name="TextBox 12"/>
            <p:cNvSpPr txBox="1">
              <a:spLocks noChangeArrowheads="1"/>
            </p:cNvSpPr>
            <p:nvPr/>
          </p:nvSpPr>
          <p:spPr bwMode="auto">
            <a:xfrm>
              <a:off x="5189964" y="1517655"/>
              <a:ext cx="2031486" cy="27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smtClean="0">
                  <a:solidFill>
                    <a:schemeClr val="tx1"/>
                  </a:solidFill>
                  <a:latin typeface="+mn-lt"/>
                </a:rPr>
                <a:t>Indsæt billede</a:t>
              </a:r>
            </a:p>
            <a:p>
              <a:pPr eaLnBrk="1" hangingPunct="1">
                <a:spcBef>
                  <a:spcPts val="0"/>
                </a:spcBef>
                <a:spcAft>
                  <a:spcPts val="240"/>
                </a:spcAft>
                <a:buFontTx/>
                <a:buNone/>
                <a:defRPr/>
              </a:pPr>
              <a:r>
                <a:rPr lang="da-DK" sz="1000" b="1" noProof="1" smtClean="0">
                  <a:solidFill>
                    <a:schemeClr val="tx1"/>
                  </a:solidFill>
                  <a:latin typeface="+mn-lt"/>
                </a:rPr>
                <a:t>1.</a:t>
              </a:r>
              <a:r>
                <a:rPr lang="da-DK" sz="1000" noProof="1" smtClean="0">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smtClean="0">
                  <a:solidFill>
                    <a:schemeClr val="tx1"/>
                  </a:solidFill>
                  <a:latin typeface="+mn-lt"/>
                </a:rPr>
                <a:t>af pladsholderen</a:t>
              </a:r>
            </a:p>
            <a:p>
              <a:pPr eaLnBrk="1" hangingPunct="1">
                <a:spcBef>
                  <a:spcPts val="0"/>
                </a:spcBef>
                <a:spcAft>
                  <a:spcPts val="240"/>
                </a:spcAft>
                <a:buFontTx/>
                <a:buNone/>
                <a:defRPr/>
              </a:pPr>
              <a:r>
                <a:rPr lang="da-DK" sz="1000" b="1" noProof="1" smtClean="0">
                  <a:solidFill>
                    <a:schemeClr val="tx1"/>
                  </a:solidFill>
                  <a:latin typeface="+mn-lt"/>
                </a:rPr>
                <a:t>2. </a:t>
              </a:r>
              <a:r>
                <a:rPr lang="da-DK" sz="1000" noProof="1" smtClean="0">
                  <a:solidFill>
                    <a:schemeClr val="tx1"/>
                  </a:solidFill>
                  <a:latin typeface="+mn-lt"/>
                </a:rPr>
                <a:t>Indsæt det ønskede billede</a:t>
              </a:r>
            </a:p>
            <a:p>
              <a:pPr eaLnBrk="1" hangingPunct="1">
                <a:spcBef>
                  <a:spcPts val="0"/>
                </a:spcBef>
                <a:spcAft>
                  <a:spcPts val="240"/>
                </a:spcAft>
                <a:buFontTx/>
                <a:buNone/>
                <a:defRPr/>
              </a:pPr>
              <a:endParaRPr lang="da-DK" sz="1000" noProof="1" smtClean="0">
                <a:solidFill>
                  <a:schemeClr val="tx1"/>
                </a:solidFill>
                <a:latin typeface="+mn-lt"/>
              </a:endParaRPr>
            </a:p>
            <a:p>
              <a:pPr marL="0" marR="0" indent="0" algn="l" defTabSz="914400" rtl="0" eaLnBrk="1" fontAlgn="auto" latinLnBrk="0" hangingPunct="1">
                <a:lnSpc>
                  <a:spcPct val="100000"/>
                </a:lnSpc>
                <a:spcBef>
                  <a:spcPts val="0"/>
                </a:spcBef>
                <a:spcAft>
                  <a:spcPts val="240"/>
                </a:spcAft>
                <a:buClrTx/>
                <a:buSzTx/>
                <a:buFontTx/>
                <a:buNone/>
                <a:tabLst/>
                <a:defRPr/>
              </a:pPr>
              <a:r>
                <a:rPr lang="da-DK" sz="1000" b="1" dirty="0" smtClean="0">
                  <a:latin typeface="+mn-lt"/>
                </a:rPr>
                <a:t>Ændre billedets størrelse/fokus</a:t>
              </a:r>
            </a:p>
            <a:p>
              <a:pPr eaLnBrk="1" hangingPunct="1">
                <a:spcBef>
                  <a:spcPts val="0"/>
                </a:spcBef>
                <a:spcAft>
                  <a:spcPts val="240"/>
                </a:spcAft>
                <a:buFontTx/>
                <a:buNone/>
                <a:defRPr/>
              </a:pPr>
              <a:r>
                <a:rPr lang="da-DK" sz="1000" b="1" noProof="1" smtClean="0">
                  <a:solidFill>
                    <a:schemeClr val="tx1"/>
                  </a:solidFill>
                  <a:latin typeface="+mn-lt"/>
                </a:rPr>
                <a:t>1. </a:t>
              </a:r>
              <a:r>
                <a:rPr lang="da-DK" sz="1000" dirty="0" smtClean="0">
                  <a:latin typeface="+mn-lt"/>
                </a:rPr>
                <a:t>Marker billedet og vælg funktionen </a:t>
              </a:r>
              <a:r>
                <a:rPr lang="da-DK" sz="1000" b="1" dirty="0" smtClean="0">
                  <a:latin typeface="+mn-lt"/>
                </a:rPr>
                <a:t>Beskær</a:t>
              </a:r>
              <a:r>
                <a:rPr lang="da-DK" sz="1000" dirty="0" smtClean="0">
                  <a:latin typeface="+mn-lt"/>
                </a:rPr>
                <a:t> og herefter </a:t>
              </a:r>
              <a:r>
                <a:rPr lang="da-DK" sz="1000" b="1" dirty="0" smtClean="0">
                  <a:latin typeface="+mn-lt"/>
                </a:rPr>
                <a:t>Fyld. </a:t>
              </a:r>
              <a:r>
                <a:rPr lang="da-DK" sz="1000" dirty="0" smtClean="0">
                  <a:latin typeface="+mn-lt"/>
                </a:rPr>
                <a:t>Træk i billedet, så du får det ønskede udsnit ind i billedrammen</a:t>
              </a: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smtClean="0">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smtClean="0">
                  <a:solidFill>
                    <a:schemeClr val="tx1"/>
                  </a:solidFill>
                  <a:latin typeface="+mn-lt"/>
                  <a:cs typeface="Arial" pitchFamily="34" charset="0"/>
                </a:rPr>
                <a:t>2. </a:t>
              </a:r>
              <a:r>
                <a:rPr lang="da-DK" altLang="da-DK" sz="1000" noProof="1" smtClean="0">
                  <a:solidFill>
                    <a:schemeClr val="tx1"/>
                  </a:solidFill>
                  <a:latin typeface="+mn-lt"/>
                  <a:cs typeface="Arial" pitchFamily="34" charset="0"/>
                </a:rPr>
                <a:t>Ønsker du at skalere billedet, så hold </a:t>
              </a:r>
              <a:r>
                <a:rPr lang="da-DK" altLang="da-DK" sz="1000" b="1" noProof="1" smtClean="0">
                  <a:solidFill>
                    <a:schemeClr val="tx1"/>
                  </a:solidFill>
                  <a:latin typeface="+mn-lt"/>
                  <a:cs typeface="Arial" pitchFamily="34" charset="0"/>
                </a:rPr>
                <a:t>SHIFT</a:t>
              </a:r>
              <a:r>
                <a:rPr lang="da-DK" altLang="da-DK" sz="1000" noProof="1" smtClean="0">
                  <a:solidFill>
                    <a:schemeClr val="tx1"/>
                  </a:solidFill>
                  <a:latin typeface="+mn-lt"/>
                  <a:cs typeface="Arial" pitchFamily="34" charset="0"/>
                </a:rPr>
                <a:t>-knappen nede, mens der trækkes i billedets hjørner</a:t>
              </a:r>
            </a:p>
          </p:txBody>
        </p:sp>
        <p:pic>
          <p:nvPicPr>
            <p:cNvPr id="32" name="Billed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uppe 78"/>
            <p:cNvGrpSpPr>
              <a:grpSpLocks/>
            </p:cNvGrpSpPr>
            <p:nvPr/>
          </p:nvGrpSpPr>
          <p:grpSpPr bwMode="auto">
            <a:xfrm>
              <a:off x="5186790" y="4191100"/>
              <a:ext cx="330061" cy="379294"/>
              <a:chOff x="1018031" y="6329953"/>
              <a:chExt cx="373412" cy="429112"/>
            </a:xfrm>
          </p:grpSpPr>
          <p:pic>
            <p:nvPicPr>
              <p:cNvPr id="34" name="Billed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20" name="Text Placeholder 16"/>
          <p:cNvSpPr>
            <a:spLocks noGrp="1"/>
          </p:cNvSpPr>
          <p:nvPr>
            <p:ph type="body" sz="quarter" idx="16"/>
          </p:nvPr>
        </p:nvSpPr>
        <p:spPr>
          <a:xfrm>
            <a:off x="761501" y="5922000"/>
            <a:ext cx="2448000" cy="374400"/>
          </a:xfrm>
          <a:blipFill>
            <a:blip r:embed="rId5"/>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319728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ul Forside III">
    <p:spTree>
      <p:nvGrpSpPr>
        <p:cNvPr id="1" name=""/>
        <p:cNvGrpSpPr/>
        <p:nvPr/>
      </p:nvGrpSpPr>
      <p:grpSpPr>
        <a:xfrm>
          <a:off x="0" y="0"/>
          <a:ext cx="0" cy="0"/>
          <a:chOff x="0" y="0"/>
          <a:chExt cx="0" cy="0"/>
        </a:xfrm>
      </p:grpSpPr>
      <p:sp>
        <p:nvSpPr>
          <p:cNvPr id="25" name="Rectangle 24"/>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 name="Title 1"/>
          <p:cNvSpPr>
            <a:spLocks noGrp="1"/>
          </p:cNvSpPr>
          <p:nvPr>
            <p:ph type="ctrTitle" hasCustomPrompt="1"/>
          </p:nvPr>
        </p:nvSpPr>
        <p:spPr>
          <a:xfrm>
            <a:off x="729411" y="584200"/>
            <a:ext cx="7957246"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767801" y="1835441"/>
            <a:ext cx="7918855"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6C80F7B1-E3AF-4D78-BD72-70C98E13A864}" type="datetime2">
              <a:rPr lang="da-DK" smtClean="0"/>
              <a:t>18. december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5" name="AutoShape 4"/>
          <p:cNvSpPr>
            <a:spLocks/>
          </p:cNvSpPr>
          <p:nvPr userDrawn="1"/>
        </p:nvSpPr>
        <p:spPr bwMode="gray">
          <a:xfrm>
            <a:off x="-2928239" y="584200"/>
            <a:ext cx="28224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6" name="TextBox 3"/>
          <p:cNvSpPr txBox="1"/>
          <p:nvPr userDrawn="1"/>
        </p:nvSpPr>
        <p:spPr>
          <a:xfrm>
            <a:off x="-2474540" y="1916113"/>
            <a:ext cx="2313715"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pic>
        <p:nvPicPr>
          <p:cNvPr id="1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56612"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Placeholder 16"/>
          <p:cNvSpPr>
            <a:spLocks noGrp="1"/>
          </p:cNvSpPr>
          <p:nvPr>
            <p:ph type="body" sz="quarter" idx="16"/>
          </p:nvPr>
        </p:nvSpPr>
        <p:spPr>
          <a:xfrm>
            <a:off x="761501" y="5922000"/>
            <a:ext cx="2448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1357024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ange Forside III">
    <p:spTree>
      <p:nvGrpSpPr>
        <p:cNvPr id="1" name=""/>
        <p:cNvGrpSpPr/>
        <p:nvPr/>
      </p:nvGrpSpPr>
      <p:grpSpPr>
        <a:xfrm>
          <a:off x="0" y="0"/>
          <a:ext cx="0" cy="0"/>
          <a:chOff x="0" y="0"/>
          <a:chExt cx="0" cy="0"/>
        </a:xfrm>
      </p:grpSpPr>
      <p:sp>
        <p:nvSpPr>
          <p:cNvPr id="25" name="Rectangle 24"/>
          <p:cNvSpPr/>
          <p:nvPr userDrawn="1"/>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 name="Title 1"/>
          <p:cNvSpPr>
            <a:spLocks noGrp="1"/>
          </p:cNvSpPr>
          <p:nvPr>
            <p:ph type="ctrTitle" hasCustomPrompt="1"/>
          </p:nvPr>
        </p:nvSpPr>
        <p:spPr>
          <a:xfrm>
            <a:off x="729410" y="584200"/>
            <a:ext cx="7957245"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767801" y="1835441"/>
            <a:ext cx="7918855"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F211F402-5048-41BF-9749-3BF71CDB1482}" type="datetime2">
              <a:rPr lang="da-DK" smtClean="0"/>
              <a:t>18. december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6" name="AutoShape 4"/>
          <p:cNvSpPr>
            <a:spLocks/>
          </p:cNvSpPr>
          <p:nvPr userDrawn="1"/>
        </p:nvSpPr>
        <p:spPr bwMode="gray">
          <a:xfrm>
            <a:off x="-2928239" y="584200"/>
            <a:ext cx="28224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7" name="TextBox 3"/>
          <p:cNvSpPr txBox="1"/>
          <p:nvPr userDrawn="1"/>
        </p:nvSpPr>
        <p:spPr>
          <a:xfrm>
            <a:off x="-2474540" y="1916113"/>
            <a:ext cx="2313715"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pic>
        <p:nvPicPr>
          <p:cNvPr id="18"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56612"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Placeholder 16"/>
          <p:cNvSpPr>
            <a:spLocks noGrp="1"/>
          </p:cNvSpPr>
          <p:nvPr>
            <p:ph type="body" sz="quarter" idx="16"/>
          </p:nvPr>
        </p:nvSpPr>
        <p:spPr>
          <a:xfrm>
            <a:off x="761501" y="5922000"/>
            <a:ext cx="2448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328512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ød Forside III">
    <p:spTree>
      <p:nvGrpSpPr>
        <p:cNvPr id="1" name=""/>
        <p:cNvGrpSpPr/>
        <p:nvPr/>
      </p:nvGrpSpPr>
      <p:grpSpPr>
        <a:xfrm>
          <a:off x="0" y="0"/>
          <a:ext cx="0" cy="0"/>
          <a:chOff x="0" y="0"/>
          <a:chExt cx="0" cy="0"/>
        </a:xfrm>
      </p:grpSpPr>
      <p:sp>
        <p:nvSpPr>
          <p:cNvPr id="25" name="Rectangle 24"/>
          <p:cNvSpPr/>
          <p:nvPr userDrawn="1"/>
        </p:nvSpPr>
        <p:spPr>
          <a:xfrm>
            <a:off x="0" y="0"/>
            <a:ext cx="1218882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 name="Title 1"/>
          <p:cNvSpPr>
            <a:spLocks noGrp="1"/>
          </p:cNvSpPr>
          <p:nvPr>
            <p:ph type="ctrTitle" hasCustomPrompt="1"/>
          </p:nvPr>
        </p:nvSpPr>
        <p:spPr>
          <a:xfrm>
            <a:off x="729411" y="584200"/>
            <a:ext cx="7957246"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767801" y="1835441"/>
            <a:ext cx="7918855"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FE9FCBD8-6BD6-4CD0-A34F-9628E32F31A1}" type="datetime2">
              <a:rPr lang="da-DK" smtClean="0"/>
              <a:t>18. december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5" name="AutoShape 4"/>
          <p:cNvSpPr>
            <a:spLocks/>
          </p:cNvSpPr>
          <p:nvPr userDrawn="1"/>
        </p:nvSpPr>
        <p:spPr bwMode="gray">
          <a:xfrm>
            <a:off x="-2928239" y="584200"/>
            <a:ext cx="28224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6" name="TextBox 3"/>
          <p:cNvSpPr txBox="1"/>
          <p:nvPr userDrawn="1"/>
        </p:nvSpPr>
        <p:spPr>
          <a:xfrm>
            <a:off x="-2474540" y="1916113"/>
            <a:ext cx="2313715"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pic>
        <p:nvPicPr>
          <p:cNvPr id="1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56612"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Placeholder 16"/>
          <p:cNvSpPr>
            <a:spLocks noGrp="1"/>
          </p:cNvSpPr>
          <p:nvPr>
            <p:ph type="body" sz="quarter" idx="16"/>
          </p:nvPr>
        </p:nvSpPr>
        <p:spPr>
          <a:xfrm>
            <a:off x="761501" y="5922000"/>
            <a:ext cx="2448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258026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lla Forside III">
    <p:spTree>
      <p:nvGrpSpPr>
        <p:cNvPr id="1" name=""/>
        <p:cNvGrpSpPr/>
        <p:nvPr/>
      </p:nvGrpSpPr>
      <p:grpSpPr>
        <a:xfrm>
          <a:off x="0" y="0"/>
          <a:ext cx="0" cy="0"/>
          <a:chOff x="0" y="0"/>
          <a:chExt cx="0" cy="0"/>
        </a:xfrm>
      </p:grpSpPr>
      <p:sp>
        <p:nvSpPr>
          <p:cNvPr id="25" name="Rectangle 24"/>
          <p:cNvSpPr/>
          <p:nvPr userDrawn="1"/>
        </p:nvSpPr>
        <p:spPr>
          <a:xfrm>
            <a:off x="0" y="0"/>
            <a:ext cx="121888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 name="Title 1"/>
          <p:cNvSpPr>
            <a:spLocks noGrp="1"/>
          </p:cNvSpPr>
          <p:nvPr>
            <p:ph type="ctrTitle" hasCustomPrompt="1"/>
          </p:nvPr>
        </p:nvSpPr>
        <p:spPr>
          <a:xfrm>
            <a:off x="729411" y="584200"/>
            <a:ext cx="7957246" cy="1188616"/>
          </a:xfrm>
        </p:spPr>
        <p:txBody>
          <a:bodyPr tIns="97200" anchor="t" anchorCtr="0"/>
          <a:lstStyle>
            <a:lvl1pPr>
              <a:defRPr>
                <a:latin typeface="VIA Type Office Light" panose="02000503000000020004" pitchFamily="2" charset="0"/>
              </a:defRPr>
            </a:lvl1pPr>
          </a:lstStyle>
          <a:p>
            <a:r>
              <a:rPr lang="da-DK" dirty="0" smtClean="0"/>
              <a:t>Overskrift</a:t>
            </a:r>
            <a:endParaRPr lang="da-DK" dirty="0"/>
          </a:p>
        </p:txBody>
      </p:sp>
      <p:sp>
        <p:nvSpPr>
          <p:cNvPr id="3" name="Subtitle 2"/>
          <p:cNvSpPr>
            <a:spLocks noGrp="1"/>
          </p:cNvSpPr>
          <p:nvPr>
            <p:ph type="subTitle" idx="1" hasCustomPrompt="1"/>
          </p:nvPr>
        </p:nvSpPr>
        <p:spPr>
          <a:xfrm>
            <a:off x="767801" y="1835441"/>
            <a:ext cx="7918855"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a:t>
            </a:r>
            <a:endParaRPr lang="da-DK" dirty="0"/>
          </a:p>
        </p:txBody>
      </p:sp>
      <p:sp>
        <p:nvSpPr>
          <p:cNvPr id="4" name="Date Placeholder 3"/>
          <p:cNvSpPr>
            <a:spLocks noGrp="1"/>
          </p:cNvSpPr>
          <p:nvPr>
            <p:ph type="dt" sz="half" idx="10"/>
          </p:nvPr>
        </p:nvSpPr>
        <p:spPr/>
        <p:txBody>
          <a:bodyPr/>
          <a:lstStyle/>
          <a:p>
            <a:fld id="{26AA4C53-49E1-45B1-97B4-5A44CECA6D80}" type="datetime2">
              <a:rPr lang="da-DK" smtClean="0"/>
              <a:t>18. december 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5" name="AutoShape 4"/>
          <p:cNvSpPr>
            <a:spLocks/>
          </p:cNvSpPr>
          <p:nvPr userDrawn="1"/>
        </p:nvSpPr>
        <p:spPr bwMode="gray">
          <a:xfrm>
            <a:off x="-2928239" y="584200"/>
            <a:ext cx="28224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smtClean="0">
                <a:solidFill>
                  <a:schemeClr val="tx1"/>
                </a:solidFill>
                <a:latin typeface="+mn-lt"/>
                <a:cs typeface="Arial" charset="0"/>
              </a:rPr>
              <a:t>Highlight </a:t>
            </a:r>
            <a:r>
              <a:rPr lang="da-DK" altLang="da-DK" sz="1000" b="0" noProof="1" smtClean="0">
                <a:solidFill>
                  <a:schemeClr val="tx1"/>
                </a:solidFill>
                <a:latin typeface="+mn-lt"/>
                <a:cs typeface="Arial" charset="0"/>
              </a:rPr>
              <a:t>anden linje i overskriften</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ved at markere ordet(ene) </a:t>
            </a:r>
            <a:br>
              <a:rPr lang="da-DK" altLang="da-DK" sz="1000" b="0" noProof="1" smtClean="0">
                <a:solidFill>
                  <a:schemeClr val="tx1"/>
                </a:solidFill>
                <a:latin typeface="+mn-lt"/>
                <a:cs typeface="Arial" charset="0"/>
              </a:rPr>
            </a:br>
            <a:r>
              <a:rPr lang="da-DK" altLang="da-DK" sz="1000" b="0" noProof="1" smtClean="0">
                <a:solidFill>
                  <a:schemeClr val="tx1"/>
                </a:solidFill>
                <a:latin typeface="+mn-lt"/>
                <a:cs typeface="Arial" charset="0"/>
              </a:rPr>
              <a:t>og vælge Overskrift-fonten</a:t>
            </a:r>
            <a:r>
              <a:rPr lang="da-DK" altLang="da-DK" sz="1000" b="1" baseline="0" noProof="1" smtClean="0">
                <a:solidFill>
                  <a:schemeClr val="tx1"/>
                </a:solidFill>
                <a:latin typeface="+mn-lt"/>
                <a:cs typeface="Arial" charset="0"/>
              </a:rPr>
              <a:t> </a:t>
            </a:r>
            <a:br>
              <a:rPr lang="da-DK" altLang="da-DK" sz="1000" b="1" baseline="0" noProof="1" smtClean="0">
                <a:solidFill>
                  <a:schemeClr val="tx1"/>
                </a:solidFill>
                <a:latin typeface="+mn-lt"/>
                <a:cs typeface="Arial" charset="0"/>
              </a:rPr>
            </a:br>
            <a:r>
              <a:rPr lang="da-DK" altLang="da-DK" sz="1000" b="1" baseline="0" noProof="1" smtClean="0">
                <a:solidFill>
                  <a:schemeClr val="tx1"/>
                </a:solidFill>
                <a:latin typeface="+mn-lt"/>
                <a:cs typeface="Arial" charset="0"/>
              </a:rPr>
              <a:t>VIA Type Office regular</a:t>
            </a:r>
            <a:endParaRPr lang="da-DK" altLang="da-DK" sz="1000" b="1" noProof="1" smtClean="0">
              <a:solidFill>
                <a:schemeClr val="tx1"/>
              </a:solidFill>
              <a:latin typeface="+mn-lt"/>
              <a:cs typeface="Arial" charset="0"/>
            </a:endParaRPr>
          </a:p>
        </p:txBody>
      </p:sp>
      <p:sp>
        <p:nvSpPr>
          <p:cNvPr id="16" name="TextBox 3"/>
          <p:cNvSpPr txBox="1"/>
          <p:nvPr userDrawn="1"/>
        </p:nvSpPr>
        <p:spPr>
          <a:xfrm>
            <a:off x="-2474540" y="1916113"/>
            <a:ext cx="2313715"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r>
              <a:rPr lang="en-GB" sz="1000" noProof="1" smtClean="0">
                <a:solidFill>
                  <a:schemeClr val="tx1"/>
                </a:solidFill>
                <a:latin typeface="+mn-lt"/>
                <a:cs typeface="Arial" panose="020B0604020202020204" pitchFamily="34" charset="0"/>
              </a:rPr>
              <a:t/>
            </a:r>
            <a:br>
              <a:rPr lang="en-GB" sz="1000" noProof="1" smtClean="0">
                <a:solidFill>
                  <a:schemeClr val="tx1"/>
                </a:solidFill>
                <a:latin typeface="+mn-lt"/>
                <a:cs typeface="Arial" panose="020B0604020202020204" pitchFamily="34" charset="0"/>
              </a:rPr>
            </a:br>
            <a:r>
              <a:rPr lang="en-GB" sz="1000" b="1" noProof="1" smtClean="0">
                <a:solidFill>
                  <a:schemeClr val="tx1"/>
                </a:solidFill>
                <a:latin typeface="+mn-lt"/>
                <a:cs typeface="Arial" panose="020B0604020202020204" pitchFamily="34" charset="0"/>
              </a:rPr>
              <a:t>2</a:t>
            </a:r>
            <a:r>
              <a:rPr lang="en-GB" sz="1000" b="1" noProof="1">
                <a:solidFill>
                  <a:schemeClr val="tx1"/>
                </a:solidFill>
                <a:latin typeface="+mn-lt"/>
                <a:cs typeface="Arial" panose="020B0604020202020204" pitchFamily="34" charset="0"/>
              </a:rPr>
              <a:t>.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smtClean="0">
                <a:solidFill>
                  <a:schemeClr val="tx1"/>
                </a:solidFill>
                <a:latin typeface="+mn-lt"/>
                <a:cs typeface="Arial" panose="020B0604020202020204" pitchFamily="34" charset="0"/>
              </a:rPr>
              <a:t>Når </a:t>
            </a:r>
            <a:r>
              <a:rPr lang="en-GB" sz="1000" noProof="1">
                <a:solidFill>
                  <a:schemeClr val="tx1"/>
                </a:solidFill>
                <a:latin typeface="+mn-lt"/>
                <a:cs typeface="Arial" panose="020B0604020202020204" pitchFamily="34" charset="0"/>
              </a:rPr>
              <a:t>du laver et nyt slide kan du vælge layout direkt under knappen ‘Nyt dias’</a:t>
            </a:r>
          </a:p>
        </p:txBody>
      </p:sp>
      <p:pic>
        <p:nvPicPr>
          <p:cNvPr id="1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56612"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Placeholder 16"/>
          <p:cNvSpPr>
            <a:spLocks noGrp="1"/>
          </p:cNvSpPr>
          <p:nvPr>
            <p:ph type="body" sz="quarter" idx="16"/>
          </p:nvPr>
        </p:nvSpPr>
        <p:spPr>
          <a:xfrm>
            <a:off x="761501" y="5922000"/>
            <a:ext cx="2448000" cy="374400"/>
          </a:xfrm>
          <a:blipFill>
            <a:blip r:embed="rId3"/>
            <a:stretch>
              <a:fillRect/>
            </a:stretch>
          </a:blipFill>
        </p:spPr>
        <p:txBody>
          <a:bodyPr tIns="0">
            <a:normAutofit/>
          </a:bodyPr>
          <a:lstStyle>
            <a:lvl1pPr>
              <a:defRPr sz="100"/>
            </a:lvl1pPr>
          </a:lstStyle>
          <a:p>
            <a:pPr lvl="0"/>
            <a:r>
              <a:rPr lang="da-DK" noProof="1" smtClean="0"/>
              <a:t>Rediger typografien i masterens</a:t>
            </a:r>
          </a:p>
        </p:txBody>
      </p:sp>
    </p:spTree>
    <p:extLst>
      <p:ext uri="{BB962C8B-B14F-4D97-AF65-F5344CB8AC3E}">
        <p14:creationId xmlns:p14="http://schemas.microsoft.com/office/powerpoint/2010/main" val="258026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973983" y="5920436"/>
            <a:ext cx="2447634" cy="374400"/>
          </a:xfrm>
          <a:prstGeom prst="rect">
            <a:avLst/>
          </a:prstGeom>
          <a:blipFill>
            <a:blip r:embed="rId31"/>
            <a:stretch>
              <a:fillRect/>
            </a:stretch>
          </a:blipFill>
        </p:spPr>
        <p:txBody>
          <a:bodyPr vert="horz" lIns="0" tIns="90000" rIns="0" bIns="0" rtlCol="0" anchor="t" anchorCtr="0"/>
          <a:lstStyle>
            <a:lvl1pPr algn="l">
              <a:lnSpc>
                <a:spcPct val="125000"/>
              </a:lnSpc>
              <a:defRPr sz="800">
                <a:solidFill>
                  <a:schemeClr val="tx1"/>
                </a:solidFill>
                <a:latin typeface="VIA Type Office Light" panose="02000503000000020004" pitchFamily="2" charset="0"/>
              </a:defRPr>
            </a:lvl1pPr>
          </a:lstStyle>
          <a:p>
            <a:fld id="{2ADC65D8-B92E-47FA-B276-FCCB39F8205B}" type="datetime2">
              <a:rPr lang="da-DK" smtClean="0"/>
              <a:t>18. december 2018</a:t>
            </a:fld>
            <a:endParaRPr lang="da-DK" dirty="0"/>
          </a:p>
        </p:txBody>
      </p:sp>
      <p:sp>
        <p:nvSpPr>
          <p:cNvPr id="6" name="Slide Number Placeholder 5"/>
          <p:cNvSpPr>
            <a:spLocks noGrp="1"/>
          </p:cNvSpPr>
          <p:nvPr>
            <p:ph type="sldNum" sz="quarter" idx="4"/>
          </p:nvPr>
        </p:nvSpPr>
        <p:spPr>
          <a:xfrm>
            <a:off x="8973984" y="5925421"/>
            <a:ext cx="2447634" cy="374400"/>
          </a:xfrm>
          <a:prstGeom prst="rect">
            <a:avLst/>
          </a:prstGeom>
        </p:spPr>
        <p:txBody>
          <a:bodyPr vert="horz" lIns="0" tIns="0" rIns="0" bIns="0" rtlCol="0" anchor="b" anchorCtr="0"/>
          <a:lstStyle>
            <a:lvl1pPr algn="l">
              <a:defRPr sz="800">
                <a:solidFill>
                  <a:schemeClr val="tx1"/>
                </a:solidFill>
                <a:latin typeface="VIA Type Office Light" panose="02000503000000020004" pitchFamily="2" charset="0"/>
              </a:defRPr>
            </a:lvl1pPr>
          </a:lstStyle>
          <a:p>
            <a:fld id="{5BA07366-CB75-4AA8-9E5B-928B849F427C}" type="slidenum">
              <a:rPr lang="da-DK" smtClean="0"/>
              <a:pPr/>
              <a:t>‹nr.›</a:t>
            </a:fld>
            <a:endParaRPr lang="da-DK" dirty="0"/>
          </a:p>
        </p:txBody>
      </p:sp>
      <p:sp>
        <p:nvSpPr>
          <p:cNvPr id="2" name="Title Placeholder 1"/>
          <p:cNvSpPr>
            <a:spLocks noGrp="1"/>
          </p:cNvSpPr>
          <p:nvPr>
            <p:ph type="title"/>
          </p:nvPr>
        </p:nvSpPr>
        <p:spPr>
          <a:xfrm>
            <a:off x="697160" y="584200"/>
            <a:ext cx="10723516" cy="1194905"/>
          </a:xfrm>
          <a:prstGeom prst="rect">
            <a:avLst/>
          </a:prstGeom>
        </p:spPr>
        <p:txBody>
          <a:bodyPr vert="horz" lIns="0" tIns="108000" rIns="0" bIns="0" rtlCol="0" anchor="t" anchorCtr="0">
            <a:noAutofit/>
          </a:bodyPr>
          <a:lstStyle/>
          <a:p>
            <a:r>
              <a:rPr lang="da-DK" dirty="0" smtClean="0"/>
              <a:t>Klik for at redigere i master</a:t>
            </a:r>
            <a:endParaRPr lang="da-DK" dirty="0"/>
          </a:p>
        </p:txBody>
      </p:sp>
      <p:sp>
        <p:nvSpPr>
          <p:cNvPr id="3" name="Text Placeholder 2"/>
          <p:cNvSpPr>
            <a:spLocks noGrp="1"/>
          </p:cNvSpPr>
          <p:nvPr>
            <p:ph type="body" idx="1"/>
          </p:nvPr>
        </p:nvSpPr>
        <p:spPr>
          <a:xfrm>
            <a:off x="767208" y="1914397"/>
            <a:ext cx="10654409" cy="3924437"/>
          </a:xfrm>
          <a:prstGeom prst="rect">
            <a:avLst/>
          </a:prstGeom>
        </p:spPr>
        <p:txBody>
          <a:bodyPr vert="horz" lIns="0" tIns="0" rIns="0" bIns="0" rtlCol="0">
            <a:norm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sp>
        <p:nvSpPr>
          <p:cNvPr id="5" name="Footer Placeholder 4"/>
          <p:cNvSpPr>
            <a:spLocks noGrp="1"/>
          </p:cNvSpPr>
          <p:nvPr>
            <p:ph type="ftr" sz="quarter" idx="3"/>
          </p:nvPr>
        </p:nvSpPr>
        <p:spPr>
          <a:xfrm>
            <a:off x="3502172" y="5920437"/>
            <a:ext cx="2448345" cy="374001"/>
          </a:xfrm>
          <a:prstGeom prst="rect">
            <a:avLst/>
          </a:prstGeom>
          <a:blipFill>
            <a:blip r:embed="rId31"/>
            <a:stretch>
              <a:fillRect/>
            </a:stretch>
          </a:blipFill>
        </p:spPr>
        <p:txBody>
          <a:bodyPr vert="horz" lIns="0" tIns="90000" rIns="0" bIns="0" rtlCol="0" anchor="t" anchorCtr="0"/>
          <a:lstStyle>
            <a:lvl1pPr algn="l">
              <a:lnSpc>
                <a:spcPct val="125000"/>
              </a:lnSpc>
              <a:defRPr sz="800">
                <a:solidFill>
                  <a:schemeClr val="tx1"/>
                </a:solidFill>
                <a:latin typeface="VIA Type Office Light" panose="02000503000000020004" pitchFamily="2" charset="0"/>
              </a:defRPr>
            </a:lvl1pPr>
          </a:lstStyle>
          <a:p>
            <a:endParaRPr lang="da-DK" dirty="0"/>
          </a:p>
        </p:txBody>
      </p:sp>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62" r:id="rId3"/>
    <p:sldLayoutId id="2147483661" r:id="rId4"/>
    <p:sldLayoutId id="2147483665" r:id="rId5"/>
    <p:sldLayoutId id="2147483667" r:id="rId6"/>
    <p:sldLayoutId id="2147483668" r:id="rId7"/>
    <p:sldLayoutId id="2147483669" r:id="rId8"/>
    <p:sldLayoutId id="2147483670" r:id="rId9"/>
    <p:sldLayoutId id="2147483671" r:id="rId10"/>
    <p:sldLayoutId id="2147483672" r:id="rId11"/>
    <p:sldLayoutId id="2147483673" r:id="rId12"/>
    <p:sldLayoutId id="2147483663" r:id="rId13"/>
    <p:sldLayoutId id="2147483664" r:id="rId14"/>
    <p:sldLayoutId id="2147483666" r:id="rId15"/>
    <p:sldLayoutId id="2147483650" r:id="rId16"/>
    <p:sldLayoutId id="2147483674" r:id="rId17"/>
    <p:sldLayoutId id="2147483679" r:id="rId18"/>
    <p:sldLayoutId id="2147483682" r:id="rId19"/>
    <p:sldLayoutId id="2147483676" r:id="rId20"/>
    <p:sldLayoutId id="2147483683" r:id="rId21"/>
    <p:sldLayoutId id="2147483684" r:id="rId22"/>
    <p:sldLayoutId id="2147483678" r:id="rId23"/>
    <p:sldLayoutId id="2147483655" r:id="rId24"/>
    <p:sldLayoutId id="2147483685" r:id="rId25"/>
    <p:sldLayoutId id="2147483686" r:id="rId26"/>
    <p:sldLayoutId id="2147483687" r:id="rId27"/>
    <p:sldLayoutId id="2147483688" r:id="rId28"/>
    <p:sldLayoutId id="2147483689" r:id="rId29"/>
  </p:sldLayoutIdLst>
  <p:timing>
    <p:tnLst>
      <p:par>
        <p:cTn id="1" dur="indefinite" restart="never" nodeType="tmRoot"/>
      </p:par>
    </p:tnLst>
  </p:timing>
  <p:hf hdr="0"/>
  <p:txStyles>
    <p:titleStyle>
      <a:lvl1pPr algn="l" defTabSz="914400" rtl="0" eaLnBrk="1" latinLnBrk="0" hangingPunct="1">
        <a:lnSpc>
          <a:spcPct val="73000"/>
        </a:lnSpc>
        <a:spcBef>
          <a:spcPct val="0"/>
        </a:spcBef>
        <a:buNone/>
        <a:defRPr sz="4800" kern="1200" spc="-250" baseline="0">
          <a:solidFill>
            <a:schemeClr val="tx1"/>
          </a:solidFill>
          <a:latin typeface="VIA Type Office Light" panose="02000503000000020004" pitchFamily="2" charset="0"/>
          <a:ea typeface="+mj-ea"/>
          <a:cs typeface="+mj-cs"/>
        </a:defRPr>
      </a:lvl1pPr>
    </p:titleStyle>
    <p:bodyStyle>
      <a:lvl1pPr marL="450000" indent="-450000" algn="l" defTabSz="914400" rtl="0" eaLnBrk="1" latinLnBrk="0" hangingPunct="1">
        <a:lnSpc>
          <a:spcPct val="100000"/>
        </a:lnSpc>
        <a:spcBef>
          <a:spcPct val="20000"/>
        </a:spcBef>
        <a:buFont typeface="VIA Type Office" panose="02000503000000020004" pitchFamily="2" charset="0"/>
        <a:buChar char="–"/>
        <a:defRPr sz="2500" kern="1200" spc="-100" baseline="0">
          <a:solidFill>
            <a:schemeClr val="tx1"/>
          </a:solidFill>
          <a:latin typeface="+mn-lt"/>
          <a:ea typeface="+mn-ea"/>
          <a:cs typeface="+mn-cs"/>
        </a:defRPr>
      </a:lvl1pPr>
      <a:lvl2pPr marL="918000" indent="-450000" algn="l" defTabSz="914400" rtl="0" eaLnBrk="1" latinLnBrk="0" hangingPunct="1">
        <a:spcBef>
          <a:spcPts val="600"/>
        </a:spcBef>
        <a:buFont typeface="VIA Type Office" panose="02000503000000020004" pitchFamily="2" charset="0"/>
        <a:buChar char="–"/>
        <a:defRPr sz="1800" kern="1200" spc="-90" baseline="0">
          <a:solidFill>
            <a:schemeClr val="tx1"/>
          </a:solidFill>
          <a:latin typeface="+mn-lt"/>
          <a:ea typeface="+mn-ea"/>
          <a:cs typeface="+mn-cs"/>
        </a:defRPr>
      </a:lvl2pPr>
      <a:lvl3pPr marL="1378800" indent="-450000" algn="l" defTabSz="914400" rtl="0" eaLnBrk="1" latinLnBrk="0" hangingPunct="1">
        <a:lnSpc>
          <a:spcPct val="89000"/>
        </a:lnSpc>
        <a:spcBef>
          <a:spcPts val="600"/>
        </a:spcBef>
        <a:buFont typeface="VIA Type Office" panose="02000503000000020004" pitchFamily="2" charset="0"/>
        <a:buChar char="–"/>
        <a:defRPr sz="1400" kern="1200" spc="-50" baseline="0">
          <a:solidFill>
            <a:schemeClr val="tx1"/>
          </a:solidFill>
          <a:latin typeface="+mn-lt"/>
          <a:ea typeface="+mn-ea"/>
          <a:cs typeface="+mn-cs"/>
        </a:defRPr>
      </a:lvl3pPr>
      <a:lvl4pPr marL="1836000" indent="-450000" algn="l" defTabSz="914400" rtl="0" eaLnBrk="1" latinLnBrk="0" hangingPunct="1">
        <a:lnSpc>
          <a:spcPct val="97000"/>
        </a:lnSpc>
        <a:spcBef>
          <a:spcPts val="600"/>
        </a:spcBef>
        <a:buFont typeface="VIA Type Office" panose="02000503000000020004" pitchFamily="2" charset="0"/>
        <a:buChar char="–"/>
        <a:defRPr sz="1050" kern="1200">
          <a:solidFill>
            <a:schemeClr val="tx1"/>
          </a:solidFill>
          <a:latin typeface="+mn-lt"/>
          <a:ea typeface="+mn-ea"/>
          <a:cs typeface="+mn-cs"/>
        </a:defRPr>
      </a:lvl4pPr>
      <a:lvl5pPr marL="1836000" indent="-450000" algn="l" defTabSz="914400" rtl="0" eaLnBrk="1" latinLnBrk="0" hangingPunct="1">
        <a:lnSpc>
          <a:spcPct val="97000"/>
        </a:lnSpc>
        <a:spcBef>
          <a:spcPts val="600"/>
        </a:spcBef>
        <a:buFont typeface="VIA Type Office" panose="02000503000000020004" pitchFamily="2" charset="0"/>
        <a:buChar char="–"/>
        <a:defRPr sz="10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9.xml"/><Relationship Id="rId5" Type="http://schemas.openxmlformats.org/officeDocument/2006/relationships/image" Target="../media/image39.jpe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U:\VIA University College\Jobs\4665_Skabelonprojekt med vaerktoejer ifm_ ny visuel identitet\Received\Work\Boomeranger.emf"/>
          <p:cNvPicPr>
            <a:picLocks noGrp="1" noChangeAspect="1" noChangeArrowheads="1"/>
          </p:cNvPicPr>
          <p:nvPr>
            <p:ph type="pic" sz="quarter" idx="15"/>
          </p:nvPr>
        </p:nvPicPr>
        <p:blipFill>
          <a:blip r:embed="rId3" cstate="print">
            <a:extLst>
              <a:ext uri="{28A0092B-C50C-407E-A947-70E740481C1C}">
                <a14:useLocalDpi xmlns:a14="http://schemas.microsoft.com/office/drawing/2010/main" val="0"/>
              </a:ext>
            </a:extLst>
          </a:blip>
          <a:srcRect t="85" b="85"/>
          <a:stretch>
            <a:fillRect/>
          </a:stretch>
        </p:blipFill>
        <p:spPr/>
      </p:pic>
      <p:sp>
        <p:nvSpPr>
          <p:cNvPr id="30" name="Titel 29"/>
          <p:cNvSpPr>
            <a:spLocks noGrp="1"/>
          </p:cNvSpPr>
          <p:nvPr>
            <p:ph type="ctrTitle"/>
          </p:nvPr>
        </p:nvSpPr>
        <p:spPr/>
        <p:txBody>
          <a:bodyPr/>
          <a:lstStyle/>
          <a:p>
            <a:r>
              <a:rPr lang="da-DK" dirty="0" smtClean="0"/>
              <a:t>Co-</a:t>
            </a:r>
            <a:r>
              <a:rPr lang="da-DK" dirty="0" err="1" smtClean="0"/>
              <a:t>creation</a:t>
            </a:r>
            <a:endParaRPr lang="da-DK" dirty="0"/>
          </a:p>
        </p:txBody>
      </p:sp>
      <p:sp>
        <p:nvSpPr>
          <p:cNvPr id="31" name="Undertitel 30"/>
          <p:cNvSpPr>
            <a:spLocks noGrp="1"/>
          </p:cNvSpPr>
          <p:nvPr>
            <p:ph type="subTitle" idx="1"/>
          </p:nvPr>
        </p:nvSpPr>
        <p:spPr>
          <a:xfrm>
            <a:off x="767801" y="4196258"/>
            <a:ext cx="7918855" cy="636897"/>
          </a:xfrm>
        </p:spPr>
        <p:txBody>
          <a:bodyPr>
            <a:normAutofit/>
          </a:bodyPr>
          <a:lstStyle/>
          <a:p>
            <a:r>
              <a:rPr lang="da-DK" dirty="0" smtClean="0"/>
              <a:t>At udvikle produkter og services sammen med vores brugere</a:t>
            </a:r>
            <a:endParaRPr lang="da-DK" dirty="0"/>
          </a:p>
        </p:txBody>
      </p:sp>
      <p:sp>
        <p:nvSpPr>
          <p:cNvPr id="5" name="Pladsholder til dato 4"/>
          <p:cNvSpPr>
            <a:spLocks noGrp="1"/>
          </p:cNvSpPr>
          <p:nvPr>
            <p:ph type="dt" sz="half" idx="10"/>
          </p:nvPr>
        </p:nvSpPr>
        <p:spPr/>
        <p:txBody>
          <a:bodyPr/>
          <a:lstStyle/>
          <a:p>
            <a:fld id="{E5A520E7-208C-4BAC-8361-9335B799A673}" type="datetime2">
              <a:rPr lang="da-DK" smtClean="0"/>
              <a:t>18. december 2018</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2" name="Pladsholder til diasnummer 1"/>
          <p:cNvSpPr>
            <a:spLocks noGrp="1"/>
          </p:cNvSpPr>
          <p:nvPr>
            <p:ph type="sldNum" sz="quarter" idx="12"/>
          </p:nvPr>
        </p:nvSpPr>
        <p:spPr/>
        <p:txBody>
          <a:bodyPr/>
          <a:lstStyle/>
          <a:p>
            <a:fld id="{5BA07366-CB75-4AA8-9E5B-928B849F427C}" type="slidenum">
              <a:rPr lang="da-DK" smtClean="0"/>
              <a:pPr/>
              <a:t>1</a:t>
            </a:fld>
            <a:endParaRPr lang="da-DK" dirty="0"/>
          </a:p>
        </p:txBody>
      </p:sp>
      <p:sp>
        <p:nvSpPr>
          <p:cNvPr id="32" name="Pladsholder til tekst 31"/>
          <p:cNvSpPr>
            <a:spLocks noGrp="1"/>
          </p:cNvSpPr>
          <p:nvPr>
            <p:ph type="body" sz="quarter" idx="16"/>
          </p:nvPr>
        </p:nvSpPr>
        <p:spPr/>
        <p:txBody>
          <a:bodyPr/>
          <a:lstStyle/>
          <a:p>
            <a:endParaRPr lang="da-DK" dirty="0"/>
          </a:p>
        </p:txBody>
      </p:sp>
      <p:pic>
        <p:nvPicPr>
          <p:cNvPr id="3"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2484" y="170273"/>
            <a:ext cx="5277763" cy="4077072"/>
          </a:xfrm>
          <a:prstGeom prst="rect">
            <a:avLst/>
          </a:prstGeom>
        </p:spPr>
      </p:pic>
    </p:spTree>
    <p:extLst>
      <p:ext uri="{BB962C8B-B14F-4D97-AF65-F5344CB8AC3E}">
        <p14:creationId xmlns:p14="http://schemas.microsoft.com/office/powerpoint/2010/main" val="2613911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billede 8"/>
          <p:cNvSpPr>
            <a:spLocks noGrp="1"/>
          </p:cNvSpPr>
          <p:nvPr>
            <p:ph type="pic" sz="quarter" idx="14"/>
          </p:nvPr>
        </p:nvSpPr>
        <p:spPr/>
      </p:sp>
      <p:sp>
        <p:nvSpPr>
          <p:cNvPr id="5" name="Pladsholder til dato 4"/>
          <p:cNvSpPr>
            <a:spLocks noGrp="1"/>
          </p:cNvSpPr>
          <p:nvPr>
            <p:ph type="dt" sz="half" idx="10"/>
          </p:nvPr>
        </p:nvSpPr>
        <p:spPr/>
        <p:txBody>
          <a:bodyPr/>
          <a:lstStyle/>
          <a:p>
            <a:fld id="{0DFD41E8-EC1E-4E8C-92ED-17C3FFF31150}" type="datetime2">
              <a:rPr lang="da-DK" smtClean="0"/>
              <a:t>18. december 2018</a:t>
            </a:fld>
            <a:endParaRPr lang="da-DK" dirty="0"/>
          </a:p>
        </p:txBody>
      </p:sp>
      <p:sp>
        <p:nvSpPr>
          <p:cNvPr id="10" name="Pladsholder til tekst 9"/>
          <p:cNvSpPr>
            <a:spLocks noGrp="1"/>
          </p:cNvSpPr>
          <p:nvPr>
            <p:ph type="body" sz="quarter" idx="16"/>
          </p:nvPr>
        </p:nvSpPr>
        <p:spPr/>
        <p:txBody>
          <a:bodyPr/>
          <a:lstStyle/>
          <a:p>
            <a:endParaRPr lang="da-DK"/>
          </a:p>
        </p:txBody>
      </p:sp>
      <p:sp>
        <p:nvSpPr>
          <p:cNvPr id="7" name="Pladsholder til slidenummer 6"/>
          <p:cNvSpPr>
            <a:spLocks noGrp="1"/>
          </p:cNvSpPr>
          <p:nvPr>
            <p:ph type="sldNum" sz="quarter" idx="4294967295"/>
          </p:nvPr>
        </p:nvSpPr>
        <p:spPr>
          <a:xfrm>
            <a:off x="9740900" y="5926138"/>
            <a:ext cx="2447925" cy="373062"/>
          </a:xfrm>
        </p:spPr>
        <p:txBody>
          <a:bodyPr/>
          <a:lstStyle/>
          <a:p>
            <a:fld id="{5BA07366-CB75-4AA8-9E5B-928B849F427C}" type="slidenum">
              <a:rPr lang="da-DK" smtClean="0"/>
              <a:t>10</a:t>
            </a:fld>
            <a:endParaRPr lang="da-DK" dirty="0"/>
          </a:p>
        </p:txBody>
      </p:sp>
      <p:pic>
        <p:nvPicPr>
          <p:cNvPr id="11" name="Billede 10"/>
          <p:cNvPicPr>
            <a:picLocks noChangeAspect="1"/>
          </p:cNvPicPr>
          <p:nvPr/>
        </p:nvPicPr>
        <p:blipFill rotWithShape="1">
          <a:blip r:embed="rId3"/>
          <a:srcRect l="13262"/>
          <a:stretch/>
        </p:blipFill>
        <p:spPr>
          <a:xfrm>
            <a:off x="1980986" y="279544"/>
            <a:ext cx="7488832" cy="6410746"/>
          </a:xfrm>
          <a:prstGeom prst="rect">
            <a:avLst/>
          </a:prstGeom>
        </p:spPr>
      </p:pic>
      <p:sp>
        <p:nvSpPr>
          <p:cNvPr id="12" name="Tekstfelt 11"/>
          <p:cNvSpPr txBox="1"/>
          <p:nvPr/>
        </p:nvSpPr>
        <p:spPr>
          <a:xfrm>
            <a:off x="333772" y="279544"/>
            <a:ext cx="3888432" cy="430887"/>
          </a:xfrm>
          <a:prstGeom prst="rect">
            <a:avLst/>
          </a:prstGeom>
          <a:noFill/>
        </p:spPr>
        <p:txBody>
          <a:bodyPr wrap="square" lIns="0" tIns="0" rIns="0" bIns="0" rtlCol="0">
            <a:spAutoFit/>
          </a:bodyPr>
          <a:lstStyle/>
          <a:p>
            <a:pPr marL="0" indent="0" algn="l" defTabSz="914400" rtl="0" eaLnBrk="1" latinLnBrk="0" hangingPunct="1">
              <a:lnSpc>
                <a:spcPct val="100000"/>
              </a:lnSpc>
              <a:spcBef>
                <a:spcPts val="600"/>
              </a:spcBef>
              <a:buFont typeface="VIA Type Office" panose="02000503000000020004" pitchFamily="2" charset="0"/>
              <a:buNone/>
            </a:pPr>
            <a:r>
              <a:rPr lang="da-DK" sz="2800" kern="1200" spc="-100" baseline="0" noProof="0" dirty="0" smtClean="0">
                <a:solidFill>
                  <a:schemeClr val="tx1"/>
                </a:solidFill>
                <a:latin typeface="+mn-lt"/>
                <a:ea typeface="+mn-ea"/>
                <a:cs typeface="+mn-cs"/>
              </a:rPr>
              <a:t>Metodiske overvejelser</a:t>
            </a:r>
          </a:p>
        </p:txBody>
      </p:sp>
    </p:spTree>
    <p:extLst>
      <p:ext uri="{BB962C8B-B14F-4D97-AF65-F5344CB8AC3E}">
        <p14:creationId xmlns:p14="http://schemas.microsoft.com/office/powerpoint/2010/main" val="2522195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6540" y="1516008"/>
            <a:ext cx="4870669" cy="5125968"/>
          </a:xfrm>
          <a:prstGeom prst="rect">
            <a:avLst/>
          </a:prstGeom>
        </p:spPr>
      </p:pic>
      <p:sp>
        <p:nvSpPr>
          <p:cNvPr id="3" name="Titel 2"/>
          <p:cNvSpPr>
            <a:spLocks noGrp="1"/>
          </p:cNvSpPr>
          <p:nvPr>
            <p:ph type="title"/>
          </p:nvPr>
        </p:nvSpPr>
        <p:spPr/>
        <p:txBody>
          <a:bodyPr/>
          <a:lstStyle/>
          <a:p>
            <a:r>
              <a:rPr lang="da-DK" b="1" dirty="0" smtClean="0"/>
              <a:t>Pointe – hvad vil vi  i samarbejdet med brugerne?</a:t>
            </a:r>
            <a:endParaRPr lang="da-DK" b="1" dirty="0"/>
          </a:p>
        </p:txBody>
      </p:sp>
      <p:sp>
        <p:nvSpPr>
          <p:cNvPr id="10" name="Pladsholder til tekst 9"/>
          <p:cNvSpPr>
            <a:spLocks noGrp="1"/>
          </p:cNvSpPr>
          <p:nvPr>
            <p:ph type="body" sz="quarter" idx="17"/>
          </p:nvPr>
        </p:nvSpPr>
        <p:spPr/>
        <p:txBody>
          <a:bodyPr/>
          <a:lstStyle/>
          <a:p>
            <a:endParaRPr lang="da-DK" dirty="0" smtClean="0"/>
          </a:p>
          <a:p>
            <a:r>
              <a:rPr lang="da-DK" dirty="0" smtClean="0"/>
              <a:t>UNDERSØGE hvad brugerne tænker eller gør</a:t>
            </a:r>
            <a:endParaRPr lang="da-DK" dirty="0"/>
          </a:p>
          <a:p>
            <a:r>
              <a:rPr lang="da-DK" dirty="0" smtClean="0"/>
              <a:t>UDFØRELSE </a:t>
            </a:r>
            <a:r>
              <a:rPr lang="da-DK" dirty="0"/>
              <a:t>ved brugerne – af bestemte </a:t>
            </a:r>
            <a:r>
              <a:rPr lang="da-DK" dirty="0" smtClean="0"/>
              <a:t>opgaver</a:t>
            </a:r>
          </a:p>
          <a:p>
            <a:r>
              <a:rPr lang="da-DK" dirty="0"/>
              <a:t>UDVIKLE produkter/services med brugerne</a:t>
            </a:r>
          </a:p>
          <a:p>
            <a:pPr marL="0" indent="0">
              <a:buNone/>
            </a:pPr>
            <a:endParaRPr lang="da-DK" dirty="0" smtClean="0"/>
          </a:p>
          <a:p>
            <a:endParaRPr lang="da-DK" dirty="0"/>
          </a:p>
          <a:p>
            <a:pPr marL="0" indent="0">
              <a:buNone/>
            </a:pPr>
            <a:r>
              <a:rPr lang="da-DK" b="1" dirty="0" smtClean="0"/>
              <a:t>Og er det for at opnå:</a:t>
            </a:r>
          </a:p>
          <a:p>
            <a:pPr marL="0" indent="0">
              <a:buNone/>
            </a:pPr>
            <a:r>
              <a:rPr lang="da-DK" dirty="0" smtClean="0"/>
              <a:t>Effektivitet, legitimitet eller kvalitet?</a:t>
            </a:r>
          </a:p>
        </p:txBody>
      </p:sp>
      <p:sp>
        <p:nvSpPr>
          <p:cNvPr id="9" name="Pladsholder til tekst 8"/>
          <p:cNvSpPr>
            <a:spLocks noGrp="1"/>
          </p:cNvSpPr>
          <p:nvPr>
            <p:ph type="body" sz="quarter" idx="16"/>
          </p:nvPr>
        </p:nvSpPr>
        <p:spPr/>
        <p:txBody>
          <a:bodyPr/>
          <a:lstStyle/>
          <a:p>
            <a:endParaRPr lang="da-DK"/>
          </a:p>
        </p:txBody>
      </p:sp>
      <p:sp>
        <p:nvSpPr>
          <p:cNvPr id="7" name="Pladsholder til slidenummer 6"/>
          <p:cNvSpPr>
            <a:spLocks noGrp="1"/>
          </p:cNvSpPr>
          <p:nvPr>
            <p:ph type="sldNum" sz="quarter" idx="4294967295"/>
          </p:nvPr>
        </p:nvSpPr>
        <p:spPr>
          <a:xfrm>
            <a:off x="9740900" y="5926138"/>
            <a:ext cx="2447925" cy="373062"/>
          </a:xfrm>
        </p:spPr>
        <p:txBody>
          <a:bodyPr/>
          <a:lstStyle/>
          <a:p>
            <a:fld id="{5BA07366-CB75-4AA8-9E5B-928B849F427C}" type="slidenum">
              <a:rPr lang="da-DK" smtClean="0"/>
              <a:t>11</a:t>
            </a:fld>
            <a:endParaRPr lang="da-DK" dirty="0"/>
          </a:p>
        </p:txBody>
      </p:sp>
    </p:spTree>
    <p:extLst>
      <p:ext uri="{BB962C8B-B14F-4D97-AF65-F5344CB8AC3E}">
        <p14:creationId xmlns:p14="http://schemas.microsoft.com/office/powerpoint/2010/main" val="796344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billede 8"/>
          <p:cNvSpPr>
            <a:spLocks noGrp="1"/>
          </p:cNvSpPr>
          <p:nvPr>
            <p:ph type="pic" sz="quarter" idx="14"/>
          </p:nvPr>
        </p:nvSpPr>
        <p:spPr/>
      </p:sp>
      <p:sp>
        <p:nvSpPr>
          <p:cNvPr id="5" name="Pladsholder til dato 4"/>
          <p:cNvSpPr>
            <a:spLocks noGrp="1"/>
          </p:cNvSpPr>
          <p:nvPr>
            <p:ph type="dt" sz="half" idx="10"/>
          </p:nvPr>
        </p:nvSpPr>
        <p:spPr/>
        <p:txBody>
          <a:bodyPr/>
          <a:lstStyle/>
          <a:p>
            <a:fld id="{0DFD41E8-EC1E-4E8C-92ED-17C3FFF31150}" type="datetime2">
              <a:rPr lang="da-DK" smtClean="0"/>
              <a:t>18. december 2018</a:t>
            </a:fld>
            <a:endParaRPr lang="da-DK" dirty="0"/>
          </a:p>
        </p:txBody>
      </p:sp>
      <p:sp>
        <p:nvSpPr>
          <p:cNvPr id="10" name="Pladsholder til tekst 9"/>
          <p:cNvSpPr>
            <a:spLocks noGrp="1"/>
          </p:cNvSpPr>
          <p:nvPr>
            <p:ph type="body" sz="quarter" idx="16"/>
          </p:nvPr>
        </p:nvSpPr>
        <p:spPr/>
        <p:txBody>
          <a:bodyPr/>
          <a:lstStyle/>
          <a:p>
            <a:endParaRPr lang="da-DK"/>
          </a:p>
        </p:txBody>
      </p:sp>
      <p:sp>
        <p:nvSpPr>
          <p:cNvPr id="7" name="Pladsholder til slidenummer 6"/>
          <p:cNvSpPr>
            <a:spLocks noGrp="1"/>
          </p:cNvSpPr>
          <p:nvPr>
            <p:ph type="sldNum" sz="quarter" idx="4294967295"/>
          </p:nvPr>
        </p:nvSpPr>
        <p:spPr>
          <a:xfrm>
            <a:off x="9740900" y="5926138"/>
            <a:ext cx="2447925" cy="373062"/>
          </a:xfrm>
        </p:spPr>
        <p:txBody>
          <a:bodyPr/>
          <a:lstStyle/>
          <a:p>
            <a:fld id="{5BA07366-CB75-4AA8-9E5B-928B849F427C}" type="slidenum">
              <a:rPr lang="da-DK" smtClean="0"/>
              <a:t>12</a:t>
            </a:fld>
            <a:endParaRPr lang="da-DK" dirty="0"/>
          </a:p>
        </p:txBody>
      </p:sp>
      <p:pic>
        <p:nvPicPr>
          <p:cNvPr id="11" name="Billede 10"/>
          <p:cNvPicPr>
            <a:picLocks noChangeAspect="1"/>
          </p:cNvPicPr>
          <p:nvPr/>
        </p:nvPicPr>
        <p:blipFill rotWithShape="1">
          <a:blip r:embed="rId3"/>
          <a:srcRect l="13262"/>
          <a:stretch/>
        </p:blipFill>
        <p:spPr>
          <a:xfrm>
            <a:off x="1980986" y="279544"/>
            <a:ext cx="7488832" cy="6410746"/>
          </a:xfrm>
          <a:prstGeom prst="rect">
            <a:avLst/>
          </a:prstGeom>
        </p:spPr>
      </p:pic>
    </p:spTree>
    <p:extLst>
      <p:ext uri="{BB962C8B-B14F-4D97-AF65-F5344CB8AC3E}">
        <p14:creationId xmlns:p14="http://schemas.microsoft.com/office/powerpoint/2010/main" val="4017611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a-DK" b="1" dirty="0" smtClean="0"/>
              <a:t>Partnere</a:t>
            </a:r>
            <a:endParaRPr lang="da-DK" b="1" dirty="0"/>
          </a:p>
        </p:txBody>
      </p:sp>
      <p:sp>
        <p:nvSpPr>
          <p:cNvPr id="5" name="Pladsholder til dato 4"/>
          <p:cNvSpPr>
            <a:spLocks noGrp="1"/>
          </p:cNvSpPr>
          <p:nvPr>
            <p:ph type="dt" sz="half" idx="10"/>
          </p:nvPr>
        </p:nvSpPr>
        <p:spPr/>
        <p:txBody>
          <a:bodyPr/>
          <a:lstStyle/>
          <a:p>
            <a:fld id="{0DFD41E8-EC1E-4E8C-92ED-17C3FFF31150}" type="datetime2">
              <a:rPr lang="da-DK" smtClean="0"/>
              <a:t>18. december 2018</a:t>
            </a:fld>
            <a:endParaRPr lang="da-DK" dirty="0"/>
          </a:p>
        </p:txBody>
      </p:sp>
      <p:sp>
        <p:nvSpPr>
          <p:cNvPr id="11" name="Pladsholder til tekst 10"/>
          <p:cNvSpPr>
            <a:spLocks noGrp="1"/>
          </p:cNvSpPr>
          <p:nvPr>
            <p:ph type="body" sz="quarter" idx="17"/>
          </p:nvPr>
        </p:nvSpPr>
        <p:spPr/>
        <p:txBody>
          <a:bodyPr>
            <a:normAutofit/>
          </a:bodyPr>
          <a:lstStyle/>
          <a:p>
            <a:endParaRPr lang="da-DK" sz="3200" dirty="0" smtClean="0"/>
          </a:p>
          <a:p>
            <a:r>
              <a:rPr lang="da-DK" sz="3200" dirty="0" smtClean="0"/>
              <a:t>Brugersegmenter?</a:t>
            </a:r>
          </a:p>
          <a:p>
            <a:r>
              <a:rPr lang="da-DK" sz="3200" dirty="0" smtClean="0"/>
              <a:t>Hvordan vil vi rekruttere dem?</a:t>
            </a:r>
          </a:p>
          <a:p>
            <a:r>
              <a:rPr lang="da-DK" sz="3200" dirty="0" smtClean="0"/>
              <a:t>Hvordan kan vi motivere dem / hvad motiverer dem til at deltage?</a:t>
            </a:r>
          </a:p>
          <a:p>
            <a:endParaRPr lang="da-DK" sz="3200" dirty="0"/>
          </a:p>
        </p:txBody>
      </p:sp>
      <p:sp>
        <p:nvSpPr>
          <p:cNvPr id="10" name="Pladsholder til tekst 9"/>
          <p:cNvSpPr>
            <a:spLocks noGrp="1"/>
          </p:cNvSpPr>
          <p:nvPr>
            <p:ph type="body" sz="quarter" idx="16"/>
          </p:nvPr>
        </p:nvSpPr>
        <p:spPr/>
        <p:txBody>
          <a:bodyPr/>
          <a:lstStyle/>
          <a:p>
            <a:endParaRPr lang="da-DK"/>
          </a:p>
        </p:txBody>
      </p:sp>
      <p:sp>
        <p:nvSpPr>
          <p:cNvPr id="7" name="Pladsholder til slidenummer 6"/>
          <p:cNvSpPr>
            <a:spLocks noGrp="1"/>
          </p:cNvSpPr>
          <p:nvPr>
            <p:ph type="sldNum" sz="quarter" idx="4294967295"/>
          </p:nvPr>
        </p:nvSpPr>
        <p:spPr>
          <a:xfrm>
            <a:off x="9740900" y="5926138"/>
            <a:ext cx="2447925" cy="373062"/>
          </a:xfrm>
        </p:spPr>
        <p:txBody>
          <a:bodyPr/>
          <a:lstStyle/>
          <a:p>
            <a:fld id="{5BA07366-CB75-4AA8-9E5B-928B849F427C}" type="slidenum">
              <a:rPr lang="da-DK" smtClean="0"/>
              <a:t>13</a:t>
            </a:fld>
            <a:endParaRPr lang="da-DK" dirty="0"/>
          </a:p>
        </p:txBody>
      </p:sp>
      <p:pic>
        <p:nvPicPr>
          <p:cNvPr id="8" name="Bille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2564" y="407986"/>
            <a:ext cx="2642424" cy="2780928"/>
          </a:xfrm>
          <a:prstGeom prst="rect">
            <a:avLst/>
          </a:prstGeom>
        </p:spPr>
      </p:pic>
    </p:spTree>
    <p:extLst>
      <p:ext uri="{BB962C8B-B14F-4D97-AF65-F5344CB8AC3E}">
        <p14:creationId xmlns:p14="http://schemas.microsoft.com/office/powerpoint/2010/main" val="777535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5"/>
          </p:nvPr>
        </p:nvSpPr>
        <p:spPr/>
      </p:sp>
      <p:sp>
        <p:nvSpPr>
          <p:cNvPr id="3" name="Titel 2"/>
          <p:cNvSpPr>
            <a:spLocks noGrp="1"/>
          </p:cNvSpPr>
          <p:nvPr>
            <p:ph type="ctrTitle"/>
          </p:nvPr>
        </p:nvSpPr>
        <p:spPr>
          <a:xfrm>
            <a:off x="729410" y="584200"/>
            <a:ext cx="9253433" cy="1188616"/>
          </a:xfrm>
        </p:spPr>
        <p:txBody>
          <a:bodyPr/>
          <a:lstStyle/>
          <a:p>
            <a:r>
              <a:rPr lang="da-DK" dirty="0" smtClean="0"/>
              <a:t>Partnernes roller i samarbejdet</a:t>
            </a:r>
            <a:endParaRPr lang="da-DK" dirty="0"/>
          </a:p>
        </p:txBody>
      </p:sp>
      <p:sp>
        <p:nvSpPr>
          <p:cNvPr id="4" name="Undertitel 3"/>
          <p:cNvSpPr>
            <a:spLocks noGrp="1"/>
          </p:cNvSpPr>
          <p:nvPr>
            <p:ph type="subTitle" idx="1"/>
          </p:nvPr>
        </p:nvSpPr>
        <p:spPr>
          <a:xfrm>
            <a:off x="767801" y="1835441"/>
            <a:ext cx="10439179" cy="1125858"/>
          </a:xfrm>
        </p:spPr>
        <p:txBody>
          <a:bodyPr>
            <a:normAutofit/>
          </a:bodyPr>
          <a:lstStyle/>
          <a:p>
            <a:endParaRPr lang="da-DK" dirty="0" smtClean="0"/>
          </a:p>
          <a:p>
            <a:r>
              <a:rPr lang="da-DK" dirty="0" smtClean="0"/>
              <a:t>						Roller			Karakteristika</a:t>
            </a:r>
            <a:endParaRPr lang="da-DK" dirty="0"/>
          </a:p>
        </p:txBody>
      </p:sp>
      <p:sp>
        <p:nvSpPr>
          <p:cNvPr id="5" name="Pladsholder til dato 4"/>
          <p:cNvSpPr>
            <a:spLocks noGrp="1"/>
          </p:cNvSpPr>
          <p:nvPr>
            <p:ph type="dt" sz="half" idx="10"/>
          </p:nvPr>
        </p:nvSpPr>
        <p:spPr/>
        <p:txBody>
          <a:bodyPr/>
          <a:lstStyle/>
          <a:p>
            <a:fld id="{0DFD41E8-EC1E-4E8C-92ED-17C3FFF31150}" type="datetime2">
              <a:rPr lang="da-DK" smtClean="0"/>
              <a:t>18. december 2018</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5BA07366-CB75-4AA8-9E5B-928B849F427C}" type="slidenum">
              <a:rPr lang="da-DK" smtClean="0"/>
              <a:t>14</a:t>
            </a:fld>
            <a:endParaRPr lang="da-DK" dirty="0"/>
          </a:p>
        </p:txBody>
      </p:sp>
      <p:sp>
        <p:nvSpPr>
          <p:cNvPr id="8" name="Pladsholder til tekst 7"/>
          <p:cNvSpPr>
            <a:spLocks noGrp="1"/>
          </p:cNvSpPr>
          <p:nvPr>
            <p:ph type="body" sz="quarter" idx="16"/>
          </p:nvPr>
        </p:nvSpPr>
        <p:spPr/>
        <p:txBody>
          <a:bodyPr/>
          <a:lstStyle/>
          <a:p>
            <a:endParaRPr lang="da-DK"/>
          </a:p>
        </p:txBody>
      </p:sp>
      <p:pic>
        <p:nvPicPr>
          <p:cNvPr id="9" name="Billede 8"/>
          <p:cNvPicPr>
            <a:picLocks noChangeAspect="1"/>
          </p:cNvPicPr>
          <p:nvPr/>
        </p:nvPicPr>
        <p:blipFill rotWithShape="1">
          <a:blip r:embed="rId3"/>
          <a:srcRect l="698" t="27337" r="1"/>
          <a:stretch/>
        </p:blipFill>
        <p:spPr>
          <a:xfrm>
            <a:off x="5950517" y="3020398"/>
            <a:ext cx="6083923" cy="2622121"/>
          </a:xfrm>
          <a:prstGeom prst="rect">
            <a:avLst/>
          </a:prstGeom>
        </p:spPr>
      </p:pic>
      <p:sp>
        <p:nvSpPr>
          <p:cNvPr id="11" name="Tekstfelt 10"/>
          <p:cNvSpPr txBox="1"/>
          <p:nvPr/>
        </p:nvSpPr>
        <p:spPr>
          <a:xfrm>
            <a:off x="729410" y="2708920"/>
            <a:ext cx="4932954" cy="1708160"/>
          </a:xfrm>
          <a:prstGeom prst="rect">
            <a:avLst/>
          </a:prstGeom>
          <a:noFill/>
        </p:spPr>
        <p:txBody>
          <a:bodyPr wrap="square" lIns="0" tIns="0" rIns="0" bIns="0" rtlCol="0">
            <a:spAutoFit/>
          </a:bodyPr>
          <a:lstStyle/>
          <a:p>
            <a:pPr marL="0" indent="0" algn="l" defTabSz="914400" rtl="0" eaLnBrk="1" latinLnBrk="0" hangingPunct="1">
              <a:lnSpc>
                <a:spcPct val="100000"/>
              </a:lnSpc>
              <a:spcBef>
                <a:spcPts val="600"/>
              </a:spcBef>
              <a:buFont typeface="VIA Type Office" panose="02000503000000020004" pitchFamily="2" charset="0"/>
              <a:buNone/>
            </a:pPr>
            <a:r>
              <a:rPr lang="da-DK" sz="2400" kern="1200" spc="-100" baseline="0" noProof="0" dirty="0" smtClean="0">
                <a:solidFill>
                  <a:schemeClr val="tx1"/>
                </a:solidFill>
              </a:rPr>
              <a:t>Roller, som partnerne kan tage:</a:t>
            </a:r>
          </a:p>
          <a:p>
            <a:pPr marL="285750" indent="-285750" algn="l" defTabSz="914400" rtl="0" eaLnBrk="1" latinLnBrk="0" hangingPunct="1">
              <a:lnSpc>
                <a:spcPct val="100000"/>
              </a:lnSpc>
              <a:spcBef>
                <a:spcPts val="600"/>
              </a:spcBef>
              <a:buFont typeface="Arial" panose="020B0604020202020204" pitchFamily="34" charset="0"/>
              <a:buChar char="•"/>
            </a:pPr>
            <a:r>
              <a:rPr lang="da-DK" sz="2400" spc="-100" dirty="0" smtClean="0"/>
              <a:t>Co-initiators = konceptudvikle</a:t>
            </a:r>
          </a:p>
          <a:p>
            <a:pPr marL="285750" indent="-285750" algn="l" defTabSz="914400" rtl="0" eaLnBrk="1" latinLnBrk="0" hangingPunct="1">
              <a:lnSpc>
                <a:spcPct val="100000"/>
              </a:lnSpc>
              <a:spcBef>
                <a:spcPts val="600"/>
              </a:spcBef>
              <a:buFont typeface="Arial" panose="020B0604020202020204" pitchFamily="34" charset="0"/>
              <a:buChar char="•"/>
            </a:pPr>
            <a:r>
              <a:rPr lang="da-DK" sz="2400" kern="1200" spc="-100" baseline="0" noProof="0" dirty="0" smtClean="0">
                <a:solidFill>
                  <a:schemeClr val="tx1"/>
                </a:solidFill>
              </a:rPr>
              <a:t>Co-designeres = designudvikle</a:t>
            </a:r>
          </a:p>
          <a:p>
            <a:pPr marL="285750" indent="-285750" algn="l" defTabSz="914400" rtl="0" eaLnBrk="1" latinLnBrk="0" hangingPunct="1">
              <a:lnSpc>
                <a:spcPct val="100000"/>
              </a:lnSpc>
              <a:spcBef>
                <a:spcPts val="600"/>
              </a:spcBef>
              <a:buFont typeface="Arial" panose="020B0604020202020204" pitchFamily="34" charset="0"/>
              <a:buChar char="•"/>
            </a:pPr>
            <a:r>
              <a:rPr lang="da-DK" sz="2400" spc="-100" dirty="0" smtClean="0"/>
              <a:t>Co-</a:t>
            </a:r>
            <a:r>
              <a:rPr lang="da-DK" sz="2400" spc="-100" dirty="0" err="1" smtClean="0"/>
              <a:t>implementors</a:t>
            </a:r>
            <a:r>
              <a:rPr lang="da-DK" sz="2400" spc="-100" dirty="0" smtClean="0"/>
              <a:t> = praksisudvikle</a:t>
            </a:r>
            <a:endParaRPr lang="da-DK" sz="2400" kern="1200" spc="-100" baseline="0" noProof="0" dirty="0" err="1" smtClean="0">
              <a:solidFill>
                <a:schemeClr val="tx1"/>
              </a:solidFill>
            </a:endParaRPr>
          </a:p>
        </p:txBody>
      </p:sp>
    </p:spTree>
    <p:extLst>
      <p:ext uri="{BB962C8B-B14F-4D97-AF65-F5344CB8AC3E}">
        <p14:creationId xmlns:p14="http://schemas.microsoft.com/office/powerpoint/2010/main" val="1423865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billede 8"/>
          <p:cNvSpPr>
            <a:spLocks noGrp="1"/>
          </p:cNvSpPr>
          <p:nvPr>
            <p:ph type="pic" sz="quarter" idx="14"/>
          </p:nvPr>
        </p:nvSpPr>
        <p:spPr/>
      </p:sp>
      <p:sp>
        <p:nvSpPr>
          <p:cNvPr id="5" name="Pladsholder til dato 4"/>
          <p:cNvSpPr>
            <a:spLocks noGrp="1"/>
          </p:cNvSpPr>
          <p:nvPr>
            <p:ph type="dt" sz="half" idx="10"/>
          </p:nvPr>
        </p:nvSpPr>
        <p:spPr/>
        <p:txBody>
          <a:bodyPr/>
          <a:lstStyle/>
          <a:p>
            <a:fld id="{0DFD41E8-EC1E-4E8C-92ED-17C3FFF31150}" type="datetime2">
              <a:rPr lang="da-DK" smtClean="0"/>
              <a:t>18. december 2018</a:t>
            </a:fld>
            <a:endParaRPr lang="da-DK" dirty="0"/>
          </a:p>
        </p:txBody>
      </p:sp>
      <p:sp>
        <p:nvSpPr>
          <p:cNvPr id="10" name="Pladsholder til tekst 9"/>
          <p:cNvSpPr>
            <a:spLocks noGrp="1"/>
          </p:cNvSpPr>
          <p:nvPr>
            <p:ph type="body" sz="quarter" idx="16"/>
          </p:nvPr>
        </p:nvSpPr>
        <p:spPr/>
        <p:txBody>
          <a:bodyPr/>
          <a:lstStyle/>
          <a:p>
            <a:endParaRPr lang="da-DK"/>
          </a:p>
        </p:txBody>
      </p:sp>
      <p:sp>
        <p:nvSpPr>
          <p:cNvPr id="7" name="Pladsholder til slidenummer 6"/>
          <p:cNvSpPr>
            <a:spLocks noGrp="1"/>
          </p:cNvSpPr>
          <p:nvPr>
            <p:ph type="sldNum" sz="quarter" idx="4294967295"/>
          </p:nvPr>
        </p:nvSpPr>
        <p:spPr>
          <a:xfrm>
            <a:off x="9740900" y="5926138"/>
            <a:ext cx="2447925" cy="373062"/>
          </a:xfrm>
        </p:spPr>
        <p:txBody>
          <a:bodyPr/>
          <a:lstStyle/>
          <a:p>
            <a:fld id="{5BA07366-CB75-4AA8-9E5B-928B849F427C}" type="slidenum">
              <a:rPr lang="da-DK" smtClean="0"/>
              <a:t>15</a:t>
            </a:fld>
            <a:endParaRPr lang="da-DK" dirty="0"/>
          </a:p>
        </p:txBody>
      </p:sp>
      <p:pic>
        <p:nvPicPr>
          <p:cNvPr id="11" name="Billede 10"/>
          <p:cNvPicPr>
            <a:picLocks noChangeAspect="1"/>
          </p:cNvPicPr>
          <p:nvPr/>
        </p:nvPicPr>
        <p:blipFill rotWithShape="1">
          <a:blip r:embed="rId3"/>
          <a:srcRect l="13262"/>
          <a:stretch/>
        </p:blipFill>
        <p:spPr>
          <a:xfrm>
            <a:off x="1980986" y="279544"/>
            <a:ext cx="7488832" cy="6410746"/>
          </a:xfrm>
          <a:prstGeom prst="rect">
            <a:avLst/>
          </a:prstGeom>
        </p:spPr>
      </p:pic>
    </p:spTree>
    <p:extLst>
      <p:ext uri="{BB962C8B-B14F-4D97-AF65-F5344CB8AC3E}">
        <p14:creationId xmlns:p14="http://schemas.microsoft.com/office/powerpoint/2010/main" val="297015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5"/>
          </p:nvPr>
        </p:nvSpPr>
        <p:spPr/>
      </p:sp>
      <p:sp>
        <p:nvSpPr>
          <p:cNvPr id="3" name="Titel 2"/>
          <p:cNvSpPr>
            <a:spLocks noGrp="1"/>
          </p:cNvSpPr>
          <p:nvPr>
            <p:ph type="ctrTitle"/>
          </p:nvPr>
        </p:nvSpPr>
        <p:spPr/>
        <p:txBody>
          <a:bodyPr/>
          <a:lstStyle/>
          <a:p>
            <a:r>
              <a:rPr lang="da-DK" dirty="0" smtClean="0"/>
              <a:t>(Udviklings)processer</a:t>
            </a:r>
            <a:endParaRPr lang="da-DK" dirty="0"/>
          </a:p>
        </p:txBody>
      </p:sp>
      <p:sp>
        <p:nvSpPr>
          <p:cNvPr id="4" name="Undertitel 3"/>
          <p:cNvSpPr>
            <a:spLocks noGrp="1"/>
          </p:cNvSpPr>
          <p:nvPr>
            <p:ph type="subTitle" idx="1"/>
          </p:nvPr>
        </p:nvSpPr>
        <p:spPr/>
        <p:txBody>
          <a:bodyPr/>
          <a:lstStyle/>
          <a:p>
            <a:endParaRPr lang="da-DK" dirty="0"/>
          </a:p>
        </p:txBody>
      </p:sp>
      <p:sp>
        <p:nvSpPr>
          <p:cNvPr id="5" name="Pladsholder til dato 4"/>
          <p:cNvSpPr>
            <a:spLocks noGrp="1"/>
          </p:cNvSpPr>
          <p:nvPr>
            <p:ph type="dt" sz="half" idx="10"/>
          </p:nvPr>
        </p:nvSpPr>
        <p:spPr/>
        <p:txBody>
          <a:bodyPr/>
          <a:lstStyle/>
          <a:p>
            <a:fld id="{0DFD41E8-EC1E-4E8C-92ED-17C3FFF31150}" type="datetime2">
              <a:rPr lang="da-DK" smtClean="0"/>
              <a:t>18. december 2018</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5BA07366-CB75-4AA8-9E5B-928B849F427C}" type="slidenum">
              <a:rPr lang="da-DK" smtClean="0"/>
              <a:t>16</a:t>
            </a:fld>
            <a:endParaRPr lang="da-DK" dirty="0"/>
          </a:p>
        </p:txBody>
      </p:sp>
      <p:sp>
        <p:nvSpPr>
          <p:cNvPr id="8" name="Pladsholder til tekst 7"/>
          <p:cNvSpPr>
            <a:spLocks noGrp="1"/>
          </p:cNvSpPr>
          <p:nvPr>
            <p:ph type="body" sz="quarter" idx="16"/>
          </p:nvPr>
        </p:nvSpPr>
        <p:spPr/>
        <p:txBody>
          <a:bodyPr/>
          <a:lstStyle/>
          <a:p>
            <a:endParaRPr lang="da-DK"/>
          </a:p>
        </p:txBody>
      </p:sp>
      <p:pic>
        <p:nvPicPr>
          <p:cNvPr id="9" name="Billede 8"/>
          <p:cNvPicPr>
            <a:picLocks noChangeAspect="1"/>
          </p:cNvPicPr>
          <p:nvPr/>
        </p:nvPicPr>
        <p:blipFill>
          <a:blip r:embed="rId3"/>
          <a:stretch>
            <a:fillRect/>
          </a:stretch>
        </p:blipFill>
        <p:spPr>
          <a:xfrm>
            <a:off x="767801" y="1835441"/>
            <a:ext cx="9510029" cy="3284984"/>
          </a:xfrm>
          <a:prstGeom prst="rect">
            <a:avLst/>
          </a:prstGeom>
        </p:spPr>
      </p:pic>
      <p:sp>
        <p:nvSpPr>
          <p:cNvPr id="10" name="Tekstfelt 9"/>
          <p:cNvSpPr txBox="1"/>
          <p:nvPr/>
        </p:nvSpPr>
        <p:spPr>
          <a:xfrm>
            <a:off x="767801" y="5229200"/>
            <a:ext cx="10511187" cy="246221"/>
          </a:xfrm>
          <a:prstGeom prst="rect">
            <a:avLst/>
          </a:prstGeom>
          <a:noFill/>
        </p:spPr>
        <p:txBody>
          <a:bodyPr wrap="square" lIns="0" tIns="0" rIns="0" bIns="0" rtlCol="0">
            <a:spAutoFit/>
          </a:bodyPr>
          <a:lstStyle/>
          <a:p>
            <a:pPr marL="0" indent="0" algn="l" defTabSz="914400" rtl="0" eaLnBrk="1" latinLnBrk="0" hangingPunct="1">
              <a:lnSpc>
                <a:spcPct val="100000"/>
              </a:lnSpc>
              <a:spcBef>
                <a:spcPts val="600"/>
              </a:spcBef>
              <a:buFont typeface="VIA Type Office" panose="02000503000000020004" pitchFamily="2" charset="0"/>
              <a:buNone/>
            </a:pPr>
            <a:endParaRPr lang="da-DK" sz="1600" kern="1200" spc="-100" baseline="0" noProof="0" dirty="0" err="1" smtClean="0">
              <a:solidFill>
                <a:schemeClr val="tx1"/>
              </a:solidFill>
              <a:latin typeface="+mn-lt"/>
              <a:ea typeface="+mn-ea"/>
              <a:cs typeface="+mn-cs"/>
            </a:endParaRPr>
          </a:p>
        </p:txBody>
      </p:sp>
    </p:spTree>
    <p:extLst>
      <p:ext uri="{BB962C8B-B14F-4D97-AF65-F5344CB8AC3E}">
        <p14:creationId xmlns:p14="http://schemas.microsoft.com/office/powerpoint/2010/main" val="2141775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billede 8"/>
          <p:cNvSpPr>
            <a:spLocks noGrp="1"/>
          </p:cNvSpPr>
          <p:nvPr>
            <p:ph type="pic" sz="quarter" idx="14"/>
          </p:nvPr>
        </p:nvSpPr>
        <p:spPr/>
      </p:sp>
      <p:sp>
        <p:nvSpPr>
          <p:cNvPr id="5" name="Pladsholder til dato 4"/>
          <p:cNvSpPr>
            <a:spLocks noGrp="1"/>
          </p:cNvSpPr>
          <p:nvPr>
            <p:ph type="dt" sz="half" idx="10"/>
          </p:nvPr>
        </p:nvSpPr>
        <p:spPr/>
        <p:txBody>
          <a:bodyPr/>
          <a:lstStyle/>
          <a:p>
            <a:fld id="{0DFD41E8-EC1E-4E8C-92ED-17C3FFF31150}" type="datetime2">
              <a:rPr lang="da-DK" smtClean="0"/>
              <a:t>18. december 2018</a:t>
            </a:fld>
            <a:endParaRPr lang="da-DK" dirty="0"/>
          </a:p>
        </p:txBody>
      </p:sp>
      <p:sp>
        <p:nvSpPr>
          <p:cNvPr id="10" name="Pladsholder til tekst 9"/>
          <p:cNvSpPr>
            <a:spLocks noGrp="1"/>
          </p:cNvSpPr>
          <p:nvPr>
            <p:ph type="body" sz="quarter" idx="16"/>
          </p:nvPr>
        </p:nvSpPr>
        <p:spPr/>
        <p:txBody>
          <a:bodyPr/>
          <a:lstStyle/>
          <a:p>
            <a:endParaRPr lang="da-DK"/>
          </a:p>
        </p:txBody>
      </p:sp>
      <p:sp>
        <p:nvSpPr>
          <p:cNvPr id="7" name="Pladsholder til slidenummer 6"/>
          <p:cNvSpPr>
            <a:spLocks noGrp="1"/>
          </p:cNvSpPr>
          <p:nvPr>
            <p:ph type="sldNum" sz="quarter" idx="4294967295"/>
          </p:nvPr>
        </p:nvSpPr>
        <p:spPr>
          <a:xfrm>
            <a:off x="9740900" y="5926138"/>
            <a:ext cx="2447925" cy="373062"/>
          </a:xfrm>
        </p:spPr>
        <p:txBody>
          <a:bodyPr/>
          <a:lstStyle/>
          <a:p>
            <a:fld id="{5BA07366-CB75-4AA8-9E5B-928B849F427C}" type="slidenum">
              <a:rPr lang="da-DK" smtClean="0"/>
              <a:t>17</a:t>
            </a:fld>
            <a:endParaRPr lang="da-DK" dirty="0"/>
          </a:p>
        </p:txBody>
      </p:sp>
      <p:pic>
        <p:nvPicPr>
          <p:cNvPr id="11" name="Billede 10"/>
          <p:cNvPicPr>
            <a:picLocks noChangeAspect="1"/>
          </p:cNvPicPr>
          <p:nvPr/>
        </p:nvPicPr>
        <p:blipFill rotWithShape="1">
          <a:blip r:embed="rId3"/>
          <a:srcRect l="13262"/>
          <a:stretch/>
        </p:blipFill>
        <p:spPr>
          <a:xfrm>
            <a:off x="1980986" y="279544"/>
            <a:ext cx="7488832" cy="6410746"/>
          </a:xfrm>
          <a:prstGeom prst="rect">
            <a:avLst/>
          </a:prstGeom>
        </p:spPr>
      </p:pic>
    </p:spTree>
    <p:extLst>
      <p:ext uri="{BB962C8B-B14F-4D97-AF65-F5344CB8AC3E}">
        <p14:creationId xmlns:p14="http://schemas.microsoft.com/office/powerpoint/2010/main" val="474147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5"/>
          </p:nvPr>
        </p:nvSpPr>
        <p:spPr/>
      </p:sp>
      <p:sp>
        <p:nvSpPr>
          <p:cNvPr id="3" name="Titel 2"/>
          <p:cNvSpPr>
            <a:spLocks noGrp="1"/>
          </p:cNvSpPr>
          <p:nvPr>
            <p:ph type="ctrTitle"/>
          </p:nvPr>
        </p:nvSpPr>
        <p:spPr/>
        <p:txBody>
          <a:bodyPr/>
          <a:lstStyle/>
          <a:p>
            <a:r>
              <a:rPr lang="da-DK"/>
              <a:t>P</a:t>
            </a:r>
            <a:r>
              <a:rPr lang="da-DK" smtClean="0"/>
              <a:t>rodukter </a:t>
            </a:r>
            <a:r>
              <a:rPr lang="da-DK" dirty="0" smtClean="0"/>
              <a:t>af samarbejde </a:t>
            </a:r>
            <a:endParaRPr lang="da-DK" dirty="0"/>
          </a:p>
        </p:txBody>
      </p:sp>
      <p:sp>
        <p:nvSpPr>
          <p:cNvPr id="4" name="Undertitel 3"/>
          <p:cNvSpPr>
            <a:spLocks noGrp="1"/>
          </p:cNvSpPr>
          <p:nvPr>
            <p:ph type="subTitle" idx="1"/>
          </p:nvPr>
        </p:nvSpPr>
        <p:spPr/>
        <p:txBody>
          <a:bodyPr/>
          <a:lstStyle/>
          <a:p>
            <a:endParaRPr lang="da-DK" dirty="0"/>
          </a:p>
        </p:txBody>
      </p:sp>
      <p:sp>
        <p:nvSpPr>
          <p:cNvPr id="5" name="Pladsholder til dato 4"/>
          <p:cNvSpPr>
            <a:spLocks noGrp="1"/>
          </p:cNvSpPr>
          <p:nvPr>
            <p:ph type="dt" sz="half" idx="10"/>
          </p:nvPr>
        </p:nvSpPr>
        <p:spPr/>
        <p:txBody>
          <a:bodyPr/>
          <a:lstStyle/>
          <a:p>
            <a:fld id="{0DFD41E8-EC1E-4E8C-92ED-17C3FFF31150}" type="datetime2">
              <a:rPr lang="da-DK" smtClean="0"/>
              <a:t>18. december 2018</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5BA07366-CB75-4AA8-9E5B-928B849F427C}" type="slidenum">
              <a:rPr lang="da-DK" smtClean="0"/>
              <a:t>18</a:t>
            </a:fld>
            <a:endParaRPr lang="da-DK" dirty="0"/>
          </a:p>
        </p:txBody>
      </p:sp>
      <p:sp>
        <p:nvSpPr>
          <p:cNvPr id="8" name="Pladsholder til tekst 7"/>
          <p:cNvSpPr>
            <a:spLocks noGrp="1"/>
          </p:cNvSpPr>
          <p:nvPr>
            <p:ph type="body" sz="quarter" idx="16"/>
          </p:nvPr>
        </p:nvSpPr>
        <p:spPr/>
        <p:txBody>
          <a:bodyPr/>
          <a:lstStyle/>
          <a:p>
            <a:endParaRPr lang="da-DK"/>
          </a:p>
        </p:txBody>
      </p:sp>
      <p:pic>
        <p:nvPicPr>
          <p:cNvPr id="9" name="Billede 8"/>
          <p:cNvPicPr>
            <a:picLocks noChangeAspect="1"/>
          </p:cNvPicPr>
          <p:nvPr/>
        </p:nvPicPr>
        <p:blipFill>
          <a:blip r:embed="rId3"/>
          <a:stretch>
            <a:fillRect/>
          </a:stretch>
        </p:blipFill>
        <p:spPr>
          <a:xfrm>
            <a:off x="729411" y="1889787"/>
            <a:ext cx="9071532" cy="3078426"/>
          </a:xfrm>
          <a:prstGeom prst="rect">
            <a:avLst/>
          </a:prstGeom>
        </p:spPr>
      </p:pic>
    </p:spTree>
    <p:extLst>
      <p:ext uri="{BB962C8B-B14F-4D97-AF65-F5344CB8AC3E}">
        <p14:creationId xmlns:p14="http://schemas.microsoft.com/office/powerpoint/2010/main" val="2962465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17748" y="404664"/>
            <a:ext cx="8568909" cy="1368152"/>
          </a:xfrm>
        </p:spPr>
        <p:txBody>
          <a:bodyPr/>
          <a:lstStyle/>
          <a:p>
            <a:r>
              <a:rPr lang="da-DK" dirty="0" smtClean="0"/>
              <a:t>Produkter</a:t>
            </a:r>
            <a:endParaRPr lang="da-DK" dirty="0"/>
          </a:p>
        </p:txBody>
      </p:sp>
      <p:sp>
        <p:nvSpPr>
          <p:cNvPr id="4" name="Undertitel 3"/>
          <p:cNvSpPr>
            <a:spLocks noGrp="1"/>
          </p:cNvSpPr>
          <p:nvPr>
            <p:ph type="subTitle" idx="1"/>
          </p:nvPr>
        </p:nvSpPr>
        <p:spPr>
          <a:xfrm>
            <a:off x="117748" y="1268760"/>
            <a:ext cx="7488832" cy="5328592"/>
          </a:xfrm>
        </p:spPr>
        <p:txBody>
          <a:bodyPr>
            <a:normAutofit fontScale="92500" lnSpcReduction="20000"/>
          </a:bodyPr>
          <a:lstStyle/>
          <a:p>
            <a:pPr marL="342900" indent="-342900">
              <a:buFont typeface="Arial" panose="020B0604020202020204" pitchFamily="34" charset="0"/>
              <a:buChar char="•"/>
            </a:pPr>
            <a:r>
              <a:rPr lang="da-DK" dirty="0" smtClean="0"/>
              <a:t>Skriftlige kommunikation</a:t>
            </a:r>
          </a:p>
          <a:p>
            <a:pPr marL="800100" lvl="1" indent="-342900">
              <a:buFont typeface="Arial" panose="020B0604020202020204" pitchFamily="34" charset="0"/>
              <a:buChar char="•"/>
            </a:pPr>
            <a:r>
              <a:rPr lang="da-DK" dirty="0" smtClean="0"/>
              <a:t>Instruktioner til brug af vores maskiner/udstyr</a:t>
            </a:r>
          </a:p>
          <a:p>
            <a:pPr marL="800100" lvl="1" indent="-342900">
              <a:buFont typeface="Arial" panose="020B0604020202020204" pitchFamily="34" charset="0"/>
              <a:buChar char="•"/>
            </a:pPr>
            <a:r>
              <a:rPr lang="da-DK" dirty="0" smtClean="0"/>
              <a:t>Fjernlån (mails)</a:t>
            </a:r>
          </a:p>
          <a:p>
            <a:pPr marL="800100" lvl="1" indent="-342900">
              <a:buFont typeface="Arial" panose="020B0604020202020204" pitchFamily="34" charset="0"/>
              <a:buChar char="•"/>
            </a:pPr>
            <a:r>
              <a:rPr lang="da-DK" dirty="0" smtClean="0"/>
              <a:t>Infoskærme</a:t>
            </a:r>
          </a:p>
          <a:p>
            <a:pPr marL="800100" lvl="1" indent="-342900">
              <a:buFont typeface="Arial" panose="020B0604020202020204" pitchFamily="34" charset="0"/>
              <a:buChar char="•"/>
            </a:pPr>
            <a:r>
              <a:rPr lang="da-DK" dirty="0" smtClean="0"/>
              <a:t>Nyheder/plakater</a:t>
            </a:r>
          </a:p>
          <a:p>
            <a:pPr marL="342900" indent="-342900">
              <a:buFont typeface="Arial" panose="020B0604020202020204" pitchFamily="34" charset="0"/>
              <a:buChar char="•"/>
            </a:pPr>
            <a:r>
              <a:rPr lang="da-DK" dirty="0" smtClean="0"/>
              <a:t>Formidling </a:t>
            </a:r>
          </a:p>
          <a:p>
            <a:pPr marL="800100" lvl="1" indent="-342900">
              <a:buFont typeface="Arial" panose="020B0604020202020204" pitchFamily="34" charset="0"/>
              <a:buChar char="•"/>
            </a:pPr>
            <a:r>
              <a:rPr lang="da-DK" dirty="0" smtClean="0"/>
              <a:t>nye bøger,</a:t>
            </a:r>
          </a:p>
          <a:p>
            <a:pPr marL="800100" lvl="1" indent="-342900">
              <a:buFont typeface="Arial" panose="020B0604020202020204" pitchFamily="34" charset="0"/>
              <a:buChar char="•"/>
            </a:pPr>
            <a:r>
              <a:rPr lang="da-DK" dirty="0" smtClean="0"/>
              <a:t>Udstillinger</a:t>
            </a:r>
          </a:p>
          <a:p>
            <a:pPr marL="800100" lvl="1" indent="-342900">
              <a:buFont typeface="Arial" panose="020B0604020202020204" pitchFamily="34" charset="0"/>
              <a:buChar char="•"/>
            </a:pPr>
            <a:r>
              <a:rPr lang="da-DK" dirty="0" smtClean="0"/>
              <a:t>Plakater/vidensformidling</a:t>
            </a:r>
          </a:p>
          <a:p>
            <a:pPr marL="800100" lvl="1" indent="-342900">
              <a:buFont typeface="Arial" panose="020B0604020202020204" pitchFamily="34" charset="0"/>
              <a:buChar char="•"/>
            </a:pPr>
            <a:r>
              <a:rPr lang="da-DK" dirty="0" smtClean="0"/>
              <a:t>undervisningsmateriale</a:t>
            </a:r>
          </a:p>
          <a:p>
            <a:pPr marL="342900" indent="-342900">
              <a:buFont typeface="Arial" panose="020B0604020202020204" pitchFamily="34" charset="0"/>
              <a:buChar char="•"/>
            </a:pPr>
            <a:r>
              <a:rPr lang="da-DK" dirty="0" smtClean="0"/>
              <a:t>Aktiviteter</a:t>
            </a:r>
          </a:p>
          <a:p>
            <a:pPr marL="800100" lvl="1" indent="-342900">
              <a:buFont typeface="Arial" panose="020B0604020202020204" pitchFamily="34" charset="0"/>
              <a:buChar char="•"/>
            </a:pPr>
            <a:r>
              <a:rPr lang="da-DK" dirty="0" smtClean="0"/>
              <a:t>Vejledning</a:t>
            </a:r>
          </a:p>
          <a:p>
            <a:pPr marL="800100" lvl="1" indent="-342900">
              <a:buFont typeface="Arial" panose="020B0604020202020204" pitchFamily="34" charset="0"/>
              <a:buChar char="•"/>
            </a:pPr>
            <a:r>
              <a:rPr lang="da-DK" dirty="0" smtClean="0"/>
              <a:t>Undervisning/biblioteksintro</a:t>
            </a:r>
          </a:p>
          <a:p>
            <a:pPr marL="800100" lvl="1" indent="-342900">
              <a:buFont typeface="Arial" panose="020B0604020202020204" pitchFamily="34" charset="0"/>
              <a:buChar char="•"/>
            </a:pPr>
            <a:r>
              <a:rPr lang="da-DK" dirty="0" smtClean="0"/>
              <a:t>Kurser/workshops/oplæg…nye forslag til indhold?</a:t>
            </a:r>
          </a:p>
          <a:p>
            <a:pPr marL="342900" indent="-342900">
              <a:buFont typeface="Arial" panose="020B0604020202020204" pitchFamily="34" charset="0"/>
              <a:buChar char="•"/>
            </a:pPr>
            <a:r>
              <a:rPr lang="da-DK" dirty="0" smtClean="0"/>
              <a:t>Værtsskab/personale</a:t>
            </a:r>
          </a:p>
          <a:p>
            <a:pPr marL="800100" lvl="1" indent="-342900">
              <a:buFont typeface="Arial" panose="020B0604020202020204" pitchFamily="34" charset="0"/>
              <a:buChar char="•"/>
            </a:pPr>
            <a:r>
              <a:rPr lang="da-DK" dirty="0" smtClean="0"/>
              <a:t>Vagtdækning</a:t>
            </a:r>
          </a:p>
          <a:p>
            <a:pPr marL="800100" lvl="1" indent="-342900">
              <a:buFont typeface="Arial" panose="020B0604020202020204" pitchFamily="34" charset="0"/>
              <a:buChar char="•"/>
            </a:pPr>
            <a:r>
              <a:rPr lang="da-DK" dirty="0" smtClean="0"/>
              <a:t>Ubemandede biblioteker</a:t>
            </a:r>
          </a:p>
          <a:p>
            <a:pPr marL="800100" lvl="1" indent="-342900">
              <a:buFont typeface="Arial" panose="020B0604020202020204" pitchFamily="34" charset="0"/>
              <a:buChar char="•"/>
            </a:pPr>
            <a:endParaRPr lang="da-DK" dirty="0" smtClean="0"/>
          </a:p>
          <a:p>
            <a:pPr marL="800100" lvl="1" indent="-342900">
              <a:buFont typeface="Arial" panose="020B0604020202020204" pitchFamily="34" charset="0"/>
              <a:buChar char="•"/>
            </a:pPr>
            <a:endParaRPr lang="da-DK" dirty="0" smtClean="0"/>
          </a:p>
          <a:p>
            <a:endParaRPr lang="da-DK" dirty="0"/>
          </a:p>
        </p:txBody>
      </p:sp>
      <p:sp>
        <p:nvSpPr>
          <p:cNvPr id="5" name="Pladsholder til dato 4"/>
          <p:cNvSpPr>
            <a:spLocks noGrp="1"/>
          </p:cNvSpPr>
          <p:nvPr>
            <p:ph type="dt" sz="half" idx="10"/>
          </p:nvPr>
        </p:nvSpPr>
        <p:spPr/>
        <p:txBody>
          <a:bodyPr/>
          <a:lstStyle/>
          <a:p>
            <a:fld id="{0DFD41E8-EC1E-4E8C-92ED-17C3FFF31150}" type="datetime2">
              <a:rPr lang="da-DK" smtClean="0"/>
              <a:t>18. december 2018</a:t>
            </a:fld>
            <a:endParaRPr lang="da-DK" dirty="0"/>
          </a:p>
        </p:txBody>
      </p:sp>
      <p:sp>
        <p:nvSpPr>
          <p:cNvPr id="7" name="Pladsholder til slidenummer 6"/>
          <p:cNvSpPr>
            <a:spLocks noGrp="1"/>
          </p:cNvSpPr>
          <p:nvPr>
            <p:ph type="sldNum" sz="quarter" idx="12"/>
          </p:nvPr>
        </p:nvSpPr>
        <p:spPr/>
        <p:txBody>
          <a:bodyPr/>
          <a:lstStyle/>
          <a:p>
            <a:fld id="{5BA07366-CB75-4AA8-9E5B-928B849F427C}" type="slidenum">
              <a:rPr lang="da-DK" smtClean="0"/>
              <a:t>19</a:t>
            </a:fld>
            <a:endParaRPr lang="da-DK" dirty="0"/>
          </a:p>
        </p:txBody>
      </p:sp>
      <p:sp>
        <p:nvSpPr>
          <p:cNvPr id="8" name="Pladsholder til tekst 7"/>
          <p:cNvSpPr>
            <a:spLocks noGrp="1"/>
          </p:cNvSpPr>
          <p:nvPr>
            <p:ph type="body" sz="quarter" idx="16"/>
          </p:nvPr>
        </p:nvSpPr>
        <p:spPr>
          <a:xfrm>
            <a:off x="761501" y="5922000"/>
            <a:ext cx="1372471" cy="374400"/>
          </a:xfrm>
        </p:spPr>
        <p:txBody>
          <a:bodyPr/>
          <a:lstStyle/>
          <a:p>
            <a:endParaRPr lang="da-DK" dirty="0"/>
          </a:p>
        </p:txBody>
      </p:sp>
      <p:pic>
        <p:nvPicPr>
          <p:cNvPr id="12" name="Pladsholder til billede 1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4453" r="14453"/>
          <a:stretch>
            <a:fillRect/>
          </a:stretch>
        </p:blipFill>
        <p:spPr bwMode="auto">
          <a:xfrm>
            <a:off x="6382752" y="17459"/>
            <a:ext cx="5807582" cy="326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875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49796" y="605988"/>
            <a:ext cx="11459414" cy="1188616"/>
          </a:xfrm>
        </p:spPr>
        <p:txBody>
          <a:bodyPr/>
          <a:lstStyle/>
          <a:p>
            <a:r>
              <a:rPr lang="da-DK" dirty="0" smtClean="0"/>
              <a:t>Ønske om øget brugerinddragelse </a:t>
            </a:r>
            <a:endParaRPr lang="da-DK" dirty="0"/>
          </a:p>
        </p:txBody>
      </p:sp>
      <p:pic>
        <p:nvPicPr>
          <p:cNvPr id="8" name="Billede 7"/>
          <p:cNvPicPr>
            <a:picLocks noChangeAspect="1"/>
          </p:cNvPicPr>
          <p:nvPr/>
        </p:nvPicPr>
        <p:blipFill>
          <a:blip r:embed="rId3"/>
          <a:stretch>
            <a:fillRect/>
          </a:stretch>
        </p:blipFill>
        <p:spPr>
          <a:xfrm>
            <a:off x="273893" y="1556792"/>
            <a:ext cx="11656702" cy="5040560"/>
          </a:xfrm>
          <a:prstGeom prst="rect">
            <a:avLst/>
          </a:prstGeom>
        </p:spPr>
      </p:pic>
      <p:sp>
        <p:nvSpPr>
          <p:cNvPr id="3" name="Undertitel 2"/>
          <p:cNvSpPr>
            <a:spLocks noGrp="1"/>
          </p:cNvSpPr>
          <p:nvPr>
            <p:ph type="subTitle" idx="1"/>
          </p:nvPr>
        </p:nvSpPr>
        <p:spPr/>
        <p:txBody>
          <a:bodyPr/>
          <a:lstStyle/>
          <a:p>
            <a:endParaRPr lang="da-DK" dirty="0"/>
          </a:p>
        </p:txBody>
      </p:sp>
      <p:sp>
        <p:nvSpPr>
          <p:cNvPr id="4" name="Pladsholder til dato 3"/>
          <p:cNvSpPr>
            <a:spLocks noGrp="1"/>
          </p:cNvSpPr>
          <p:nvPr>
            <p:ph type="dt" sz="half" idx="10"/>
          </p:nvPr>
        </p:nvSpPr>
        <p:spPr/>
        <p:txBody>
          <a:bodyPr/>
          <a:lstStyle/>
          <a:p>
            <a:fld id="{B57A022A-8D58-4EB5-933D-B3624268A1B8}" type="datetime2">
              <a:rPr lang="da-DK" smtClean="0"/>
              <a:t>18. december 2018</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5BA07366-CB75-4AA8-9E5B-928B849F427C}" type="slidenum">
              <a:rPr lang="da-DK" smtClean="0"/>
              <a:t>2</a:t>
            </a:fld>
            <a:endParaRPr lang="da-DK" dirty="0"/>
          </a:p>
        </p:txBody>
      </p:sp>
      <p:sp>
        <p:nvSpPr>
          <p:cNvPr id="7" name="Pladsholder til tekst 6"/>
          <p:cNvSpPr>
            <a:spLocks noGrp="1"/>
          </p:cNvSpPr>
          <p:nvPr>
            <p:ph type="body" sz="quarter" idx="16"/>
          </p:nvPr>
        </p:nvSpPr>
        <p:spPr/>
        <p:txBody>
          <a:bodyPr/>
          <a:lstStyle/>
          <a:p>
            <a:endParaRPr lang="da-DK"/>
          </a:p>
        </p:txBody>
      </p:sp>
    </p:spTree>
    <p:extLst>
      <p:ext uri="{BB962C8B-B14F-4D97-AF65-F5344CB8AC3E}">
        <p14:creationId xmlns:p14="http://schemas.microsoft.com/office/powerpoint/2010/main" val="1841598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billede 8"/>
          <p:cNvSpPr>
            <a:spLocks noGrp="1"/>
          </p:cNvSpPr>
          <p:nvPr>
            <p:ph type="pic" sz="quarter" idx="14"/>
          </p:nvPr>
        </p:nvSpPr>
        <p:spPr/>
      </p:sp>
      <p:sp>
        <p:nvSpPr>
          <p:cNvPr id="5" name="Pladsholder til dato 4"/>
          <p:cNvSpPr>
            <a:spLocks noGrp="1"/>
          </p:cNvSpPr>
          <p:nvPr>
            <p:ph type="dt" sz="half" idx="10"/>
          </p:nvPr>
        </p:nvSpPr>
        <p:spPr/>
        <p:txBody>
          <a:bodyPr/>
          <a:lstStyle/>
          <a:p>
            <a:fld id="{0DFD41E8-EC1E-4E8C-92ED-17C3FFF31150}" type="datetime2">
              <a:rPr lang="da-DK" smtClean="0"/>
              <a:t>18. december 2018</a:t>
            </a:fld>
            <a:endParaRPr lang="da-DK" dirty="0"/>
          </a:p>
        </p:txBody>
      </p:sp>
      <p:sp>
        <p:nvSpPr>
          <p:cNvPr id="10" name="Pladsholder til tekst 9"/>
          <p:cNvSpPr>
            <a:spLocks noGrp="1"/>
          </p:cNvSpPr>
          <p:nvPr>
            <p:ph type="body" sz="quarter" idx="16"/>
          </p:nvPr>
        </p:nvSpPr>
        <p:spPr/>
        <p:txBody>
          <a:bodyPr/>
          <a:lstStyle/>
          <a:p>
            <a:endParaRPr lang="da-DK"/>
          </a:p>
        </p:txBody>
      </p:sp>
      <p:sp>
        <p:nvSpPr>
          <p:cNvPr id="7" name="Pladsholder til slidenummer 6"/>
          <p:cNvSpPr>
            <a:spLocks noGrp="1"/>
          </p:cNvSpPr>
          <p:nvPr>
            <p:ph type="sldNum" sz="quarter" idx="4294967295"/>
          </p:nvPr>
        </p:nvSpPr>
        <p:spPr>
          <a:xfrm>
            <a:off x="9740900" y="5926138"/>
            <a:ext cx="2447925" cy="373062"/>
          </a:xfrm>
        </p:spPr>
        <p:txBody>
          <a:bodyPr/>
          <a:lstStyle/>
          <a:p>
            <a:fld id="{5BA07366-CB75-4AA8-9E5B-928B849F427C}" type="slidenum">
              <a:rPr lang="da-DK" smtClean="0"/>
              <a:t>20</a:t>
            </a:fld>
            <a:endParaRPr lang="da-DK" dirty="0"/>
          </a:p>
        </p:txBody>
      </p:sp>
      <p:pic>
        <p:nvPicPr>
          <p:cNvPr id="11" name="Billede 10"/>
          <p:cNvPicPr>
            <a:picLocks noChangeAspect="1"/>
          </p:cNvPicPr>
          <p:nvPr/>
        </p:nvPicPr>
        <p:blipFill rotWithShape="1">
          <a:blip r:embed="rId3"/>
          <a:srcRect l="13262"/>
          <a:stretch/>
        </p:blipFill>
        <p:spPr>
          <a:xfrm>
            <a:off x="1980986" y="279544"/>
            <a:ext cx="7488832" cy="6410746"/>
          </a:xfrm>
          <a:prstGeom prst="rect">
            <a:avLst/>
          </a:prstGeom>
        </p:spPr>
      </p:pic>
    </p:spTree>
    <p:extLst>
      <p:ext uri="{BB962C8B-B14F-4D97-AF65-F5344CB8AC3E}">
        <p14:creationId xmlns:p14="http://schemas.microsoft.com/office/powerpoint/2010/main" val="3599200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5"/>
          </p:nvPr>
        </p:nvSpPr>
        <p:spPr/>
      </p:sp>
      <p:sp>
        <p:nvSpPr>
          <p:cNvPr id="3" name="Titel 2"/>
          <p:cNvSpPr>
            <a:spLocks noGrp="1"/>
          </p:cNvSpPr>
          <p:nvPr>
            <p:ph type="ctrTitle"/>
          </p:nvPr>
        </p:nvSpPr>
        <p:spPr>
          <a:xfrm>
            <a:off x="729410" y="584200"/>
            <a:ext cx="11053633" cy="1188616"/>
          </a:xfrm>
        </p:spPr>
        <p:txBody>
          <a:bodyPr/>
          <a:lstStyle/>
          <a:p>
            <a:endParaRPr lang="da-DK" dirty="0"/>
          </a:p>
        </p:txBody>
      </p:sp>
      <p:sp>
        <p:nvSpPr>
          <p:cNvPr id="4" name="Undertitel 3"/>
          <p:cNvSpPr>
            <a:spLocks noGrp="1"/>
          </p:cNvSpPr>
          <p:nvPr>
            <p:ph type="subTitle" idx="1"/>
          </p:nvPr>
        </p:nvSpPr>
        <p:spPr/>
        <p:txBody>
          <a:bodyPr/>
          <a:lstStyle/>
          <a:p>
            <a:endParaRPr lang="da-DK" dirty="0"/>
          </a:p>
        </p:txBody>
      </p:sp>
      <p:sp>
        <p:nvSpPr>
          <p:cNvPr id="5" name="Pladsholder til dato 4"/>
          <p:cNvSpPr>
            <a:spLocks noGrp="1"/>
          </p:cNvSpPr>
          <p:nvPr>
            <p:ph type="dt" sz="half" idx="10"/>
          </p:nvPr>
        </p:nvSpPr>
        <p:spPr/>
        <p:txBody>
          <a:bodyPr/>
          <a:lstStyle/>
          <a:p>
            <a:fld id="{0DFD41E8-EC1E-4E8C-92ED-17C3FFF31150}" type="datetime2">
              <a:rPr lang="da-DK" smtClean="0"/>
              <a:t>18. december 2018</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5BA07366-CB75-4AA8-9E5B-928B849F427C}" type="slidenum">
              <a:rPr lang="da-DK" smtClean="0"/>
              <a:t>21</a:t>
            </a:fld>
            <a:endParaRPr lang="da-DK" dirty="0"/>
          </a:p>
        </p:txBody>
      </p:sp>
      <p:sp>
        <p:nvSpPr>
          <p:cNvPr id="8" name="Pladsholder til tekst 7"/>
          <p:cNvSpPr>
            <a:spLocks noGrp="1"/>
          </p:cNvSpPr>
          <p:nvPr>
            <p:ph type="body" sz="quarter" idx="16"/>
          </p:nvPr>
        </p:nvSpPr>
        <p:spPr/>
        <p:txBody>
          <a:bodyPr/>
          <a:lstStyle/>
          <a:p>
            <a:endParaRPr lang="da-DK"/>
          </a:p>
        </p:txBody>
      </p:sp>
      <p:pic>
        <p:nvPicPr>
          <p:cNvPr id="9" name="Billede 8"/>
          <p:cNvPicPr>
            <a:picLocks noChangeAspect="1"/>
          </p:cNvPicPr>
          <p:nvPr/>
        </p:nvPicPr>
        <p:blipFill rotWithShape="1">
          <a:blip r:embed="rId3"/>
          <a:srcRect l="13262"/>
          <a:stretch/>
        </p:blipFill>
        <p:spPr>
          <a:xfrm>
            <a:off x="478706" y="1772816"/>
            <a:ext cx="5059137" cy="4330828"/>
          </a:xfrm>
          <a:prstGeom prst="rect">
            <a:avLst/>
          </a:prstGeom>
        </p:spPr>
      </p:pic>
      <p:sp>
        <p:nvSpPr>
          <p:cNvPr id="10" name="Tekstfelt 9"/>
          <p:cNvSpPr txBox="1"/>
          <p:nvPr/>
        </p:nvSpPr>
        <p:spPr>
          <a:xfrm>
            <a:off x="5826938" y="1835441"/>
            <a:ext cx="5740082" cy="1938992"/>
          </a:xfrm>
          <a:prstGeom prst="rect">
            <a:avLst/>
          </a:prstGeom>
          <a:noFill/>
        </p:spPr>
        <p:txBody>
          <a:bodyPr wrap="square" lIns="0" tIns="0" rIns="0" bIns="0" rtlCol="0">
            <a:spAutoFit/>
          </a:bodyPr>
          <a:lstStyle/>
          <a:p>
            <a:pPr marL="342900" indent="-342900">
              <a:spcBef>
                <a:spcPts val="600"/>
              </a:spcBef>
              <a:buFont typeface="Arial" panose="020B0604020202020204" pitchFamily="34" charset="0"/>
              <a:buChar char="•"/>
            </a:pPr>
            <a:r>
              <a:rPr lang="da-DK" dirty="0" smtClean="0"/>
              <a:t>Pointen </a:t>
            </a:r>
            <a:r>
              <a:rPr lang="da-DK" dirty="0" smtClean="0"/>
              <a:t>Hvorfor </a:t>
            </a:r>
            <a:r>
              <a:rPr lang="da-DK" dirty="0"/>
              <a:t>vil </a:t>
            </a:r>
            <a:r>
              <a:rPr lang="da-DK" dirty="0" smtClean="0"/>
              <a:t>du </a:t>
            </a:r>
            <a:r>
              <a:rPr lang="da-DK" i="1" dirty="0" err="1" smtClean="0"/>
              <a:t>co-creation</a:t>
            </a:r>
            <a:r>
              <a:rPr lang="da-DK" i="1" dirty="0" smtClean="0"/>
              <a:t>? </a:t>
            </a:r>
            <a:r>
              <a:rPr lang="da-DK" dirty="0"/>
              <a:t> </a:t>
            </a:r>
            <a:r>
              <a:rPr lang="da-DK" dirty="0" smtClean="0"/>
              <a:t>(Undersøge, udvikle eller udføre)</a:t>
            </a:r>
          </a:p>
          <a:p>
            <a:pPr marL="342900" indent="-342900">
              <a:spcBef>
                <a:spcPts val="600"/>
              </a:spcBef>
              <a:buFont typeface="Arial" panose="020B0604020202020204" pitchFamily="34" charset="0"/>
              <a:buChar char="•"/>
            </a:pPr>
            <a:r>
              <a:rPr lang="da-DK" dirty="0" err="1" smtClean="0"/>
              <a:t>Partnerer</a:t>
            </a:r>
            <a:r>
              <a:rPr lang="da-DK" dirty="0" smtClean="0"/>
              <a:t> Hvem </a:t>
            </a:r>
            <a:r>
              <a:rPr lang="da-DK" dirty="0"/>
              <a:t>deltager </a:t>
            </a:r>
            <a:endParaRPr lang="da-DK" dirty="0" smtClean="0"/>
          </a:p>
          <a:p>
            <a:pPr marL="342900" indent="-342900">
              <a:spcBef>
                <a:spcPts val="600"/>
              </a:spcBef>
              <a:buFont typeface="Arial" panose="020B0604020202020204" pitchFamily="34" charset="0"/>
              <a:buChar char="•"/>
            </a:pPr>
            <a:r>
              <a:rPr lang="da-DK" dirty="0" smtClean="0"/>
              <a:t>Processer Hvordan </a:t>
            </a:r>
            <a:r>
              <a:rPr lang="da-DK" dirty="0" smtClean="0"/>
              <a:t>skal </a:t>
            </a:r>
            <a:r>
              <a:rPr lang="da-DK" dirty="0"/>
              <a:t>samarbejdet </a:t>
            </a:r>
            <a:r>
              <a:rPr lang="da-DK" dirty="0" smtClean="0"/>
              <a:t>foregå </a:t>
            </a:r>
            <a:endParaRPr lang="da-DK" dirty="0" smtClean="0"/>
          </a:p>
          <a:p>
            <a:pPr marL="342900" indent="-342900">
              <a:spcBef>
                <a:spcPts val="600"/>
              </a:spcBef>
              <a:buFont typeface="Arial" panose="020B0604020202020204" pitchFamily="34" charset="0"/>
              <a:buChar char="•"/>
            </a:pPr>
            <a:r>
              <a:rPr lang="da-DK" dirty="0" smtClean="0"/>
              <a:t>Produkt Hvad </a:t>
            </a:r>
            <a:r>
              <a:rPr lang="da-DK" dirty="0"/>
              <a:t>bliver </a:t>
            </a:r>
            <a:r>
              <a:rPr lang="da-DK" dirty="0" smtClean="0"/>
              <a:t>resultatet.</a:t>
            </a:r>
            <a:endParaRPr lang="da-DK" dirty="0"/>
          </a:p>
          <a:p>
            <a:pPr marL="0" indent="0" algn="l" defTabSz="914400" rtl="0" eaLnBrk="1" latinLnBrk="0" hangingPunct="1">
              <a:lnSpc>
                <a:spcPct val="100000"/>
              </a:lnSpc>
              <a:spcBef>
                <a:spcPts val="600"/>
              </a:spcBef>
              <a:buFont typeface="VIA Type Office" panose="02000503000000020004" pitchFamily="2" charset="0"/>
              <a:buNone/>
            </a:pPr>
            <a:endParaRPr lang="da-DK" sz="1600" kern="1200" spc="-100" baseline="0" noProof="0" dirty="0" err="1" smtClean="0">
              <a:solidFill>
                <a:schemeClr val="tx1"/>
              </a:solidFill>
              <a:latin typeface="+mn-lt"/>
              <a:ea typeface="+mn-ea"/>
              <a:cs typeface="+mn-cs"/>
            </a:endParaRPr>
          </a:p>
        </p:txBody>
      </p:sp>
    </p:spTree>
    <p:extLst>
      <p:ext uri="{BB962C8B-B14F-4D97-AF65-F5344CB8AC3E}">
        <p14:creationId xmlns:p14="http://schemas.microsoft.com/office/powerpoint/2010/main" val="820712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7213" y="691817"/>
            <a:ext cx="5116945" cy="5474035"/>
          </a:xfrm>
        </p:spPr>
        <p:txBody>
          <a:bodyPr/>
          <a:lstStyle/>
          <a:p>
            <a:r>
              <a:rPr lang="en-GB" dirty="0" smtClean="0"/>
              <a:t/>
            </a:r>
            <a:br>
              <a:rPr lang="en-GB" dirty="0" smtClean="0"/>
            </a:br>
            <a:endParaRPr lang="en-GB" dirty="0"/>
          </a:p>
        </p:txBody>
      </p:sp>
      <p:sp>
        <p:nvSpPr>
          <p:cNvPr id="3" name="Subtitle 2"/>
          <p:cNvSpPr>
            <a:spLocks noGrp="1"/>
          </p:cNvSpPr>
          <p:nvPr>
            <p:ph type="subTitle" idx="1"/>
          </p:nvPr>
        </p:nvSpPr>
        <p:spPr>
          <a:xfrm>
            <a:off x="2109787" y="3694545"/>
            <a:ext cx="3564334" cy="498764"/>
          </a:xfrm>
        </p:spPr>
        <p:txBody>
          <a:bodyPr/>
          <a:lstStyle/>
          <a:p>
            <a:endParaRPr lang="en-GB" dirty="0" smtClean="0"/>
          </a:p>
          <a:p>
            <a:r>
              <a:rPr lang="en-GB" dirty="0" smtClean="0"/>
              <a:t>Trine </a:t>
            </a:r>
            <a:r>
              <a:rPr lang="en-GB" dirty="0"/>
              <a:t>S</a:t>
            </a:r>
            <a:r>
              <a:rPr lang="en-GB" dirty="0" smtClean="0"/>
              <a:t>chreiber</a:t>
            </a:r>
            <a:endParaRPr lang="en-GB" dirty="0"/>
          </a:p>
        </p:txBody>
      </p:sp>
      <p:sp>
        <p:nvSpPr>
          <p:cNvPr id="4" name="Text Placeholder 3"/>
          <p:cNvSpPr>
            <a:spLocks noGrp="1"/>
          </p:cNvSpPr>
          <p:nvPr>
            <p:ph type="body" sz="quarter" idx="13"/>
          </p:nvPr>
        </p:nvSpPr>
        <p:spPr>
          <a:xfrm>
            <a:off x="2109787" y="4562765"/>
            <a:ext cx="4131274" cy="701961"/>
          </a:xfrm>
        </p:spPr>
        <p:txBody>
          <a:bodyPr/>
          <a:lstStyle/>
          <a:p>
            <a:endParaRPr lang="en-GB" dirty="0" smtClean="0"/>
          </a:p>
          <a:p>
            <a:r>
              <a:rPr lang="en-GB" dirty="0" smtClean="0"/>
              <a:t>Slides august 2018 /rapport </a:t>
            </a:r>
            <a:r>
              <a:rPr lang="en-GB" dirty="0" err="1" smtClean="0"/>
              <a:t>nov</a:t>
            </a:r>
            <a:r>
              <a:rPr lang="en-GB" dirty="0" smtClean="0"/>
              <a:t> 2018</a:t>
            </a:r>
            <a:endParaRPr lang="en-GB" dirty="0"/>
          </a:p>
        </p:txBody>
      </p:sp>
      <p:sp>
        <p:nvSpPr>
          <p:cNvPr id="8" name="Text Placeholder 7"/>
          <p:cNvSpPr>
            <a:spLocks noGrp="1"/>
          </p:cNvSpPr>
          <p:nvPr>
            <p:ph type="body" sz="quarter" idx="14"/>
          </p:nvPr>
        </p:nvSpPr>
        <p:spPr>
          <a:xfrm>
            <a:off x="2109786" y="1020201"/>
            <a:ext cx="4954445" cy="1763813"/>
          </a:xfrm>
        </p:spPr>
        <p:txBody>
          <a:bodyPr/>
          <a:lstStyle/>
          <a:p>
            <a:r>
              <a:rPr lang="en-GB" sz="4800" b="1" dirty="0" err="1"/>
              <a:t>Hvad</a:t>
            </a:r>
            <a:r>
              <a:rPr lang="en-GB" sz="4800" b="1" dirty="0"/>
              <a:t> </a:t>
            </a:r>
            <a:r>
              <a:rPr lang="en-GB" sz="4800" b="1" dirty="0" err="1"/>
              <a:t>vælger</a:t>
            </a:r>
            <a:r>
              <a:rPr lang="en-GB" sz="4800" b="1" dirty="0"/>
              <a:t> </a:t>
            </a:r>
          </a:p>
          <a:p>
            <a:r>
              <a:rPr lang="en-GB" sz="4800" b="1" dirty="0"/>
              <a:t>de </a:t>
            </a:r>
            <a:r>
              <a:rPr lang="en-GB" sz="4800" b="1" dirty="0" err="1"/>
              <a:t>studerende</a:t>
            </a:r>
            <a:r>
              <a:rPr lang="en-GB" sz="4800" b="1" dirty="0"/>
              <a:t>?</a:t>
            </a:r>
          </a:p>
        </p:txBody>
      </p:sp>
      <p:sp>
        <p:nvSpPr>
          <p:cNvPr id="5" name="Pladsholder til dato 4"/>
          <p:cNvSpPr>
            <a:spLocks noGrp="1"/>
          </p:cNvSpPr>
          <p:nvPr>
            <p:ph type="dt" sz="half" idx="10"/>
          </p:nvPr>
        </p:nvSpPr>
        <p:spPr/>
        <p:txBody>
          <a:bodyPr/>
          <a:lstStyle/>
          <a:p>
            <a:fld id="{7016287D-C1BA-47FB-9104-667BFDE3E3EE}" type="datetime1">
              <a:rPr lang="en-GB" smtClean="0"/>
              <a:t>18/12/2018</a:t>
            </a:fld>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pPr/>
              <a:t>22</a:t>
            </a:fld>
            <a:endParaRPr lang="en-GB" dirty="0"/>
          </a:p>
        </p:txBody>
      </p:sp>
      <p:sp>
        <p:nvSpPr>
          <p:cNvPr id="7" name="Tekstfelt 6"/>
          <p:cNvSpPr txBox="1"/>
          <p:nvPr/>
        </p:nvSpPr>
        <p:spPr>
          <a:xfrm>
            <a:off x="7246540" y="691817"/>
            <a:ext cx="4680520" cy="815608"/>
          </a:xfrm>
          <a:prstGeom prst="rect">
            <a:avLst/>
          </a:prstGeom>
          <a:noFill/>
        </p:spPr>
        <p:txBody>
          <a:bodyPr wrap="square" lIns="0" tIns="0" rIns="0" bIns="0" rtlCol="0">
            <a:spAutoFit/>
          </a:bodyPr>
          <a:lstStyle/>
          <a:p>
            <a:pPr marL="0" indent="0" algn="l" defTabSz="914400" rtl="0" eaLnBrk="1" latinLnBrk="0" hangingPunct="1">
              <a:lnSpc>
                <a:spcPct val="100000"/>
              </a:lnSpc>
              <a:spcBef>
                <a:spcPts val="600"/>
              </a:spcBef>
              <a:buFont typeface="VIA Type Office" panose="02000503000000020004" pitchFamily="2" charset="0"/>
              <a:buNone/>
            </a:pPr>
            <a:r>
              <a:rPr lang="da-DK" sz="1600" kern="1200" spc="-100" baseline="0" noProof="0" dirty="0" smtClean="0">
                <a:solidFill>
                  <a:schemeClr val="tx1"/>
                </a:solidFill>
                <a:latin typeface="+mn-lt"/>
                <a:ea typeface="+mn-ea"/>
                <a:cs typeface="+mn-cs"/>
              </a:rPr>
              <a:t>Projektkonsortiets 9 FFU biblioteker</a:t>
            </a:r>
          </a:p>
          <a:p>
            <a:pPr>
              <a:spcBef>
                <a:spcPts val="600"/>
              </a:spcBef>
            </a:pPr>
            <a:r>
              <a:rPr lang="da-DK" sz="1600" b="1" dirty="0" smtClean="0"/>
              <a:t>Co-</a:t>
            </a:r>
            <a:r>
              <a:rPr lang="da-DK" sz="1600" b="1" dirty="0" err="1" smtClean="0"/>
              <a:t>creation</a:t>
            </a:r>
            <a:r>
              <a:rPr lang="da-DK" sz="1600" b="1" dirty="0"/>
              <a:t>: Studerende som medproducenter i udviklingen af bibliotekernes læringsprodukter</a:t>
            </a:r>
            <a:endParaRPr lang="da-DK" sz="1600" kern="1200" spc="-100" baseline="0" noProof="0" dirty="0" smtClean="0">
              <a:solidFill>
                <a:schemeClr val="tx1"/>
              </a:solidFill>
              <a:latin typeface="+mn-lt"/>
              <a:ea typeface="+mn-ea"/>
              <a:cs typeface="+mn-cs"/>
            </a:endParaRPr>
          </a:p>
        </p:txBody>
      </p:sp>
    </p:spTree>
    <p:extLst>
      <p:ext uri="{BB962C8B-B14F-4D97-AF65-F5344CB8AC3E}">
        <p14:creationId xmlns:p14="http://schemas.microsoft.com/office/powerpoint/2010/main" val="2171322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09787" y="262543"/>
            <a:ext cx="7967664" cy="1221770"/>
          </a:xfrm>
        </p:spPr>
        <p:txBody>
          <a:bodyPr/>
          <a:lstStyle/>
          <a:p>
            <a:pPr algn="ctr"/>
            <a:r>
              <a:rPr lang="da-DK" sz="4400" b="1" dirty="0"/>
              <a:t>Slutprodukterne</a:t>
            </a:r>
          </a:p>
        </p:txBody>
      </p:sp>
      <p:graphicFrame>
        <p:nvGraphicFramePr>
          <p:cNvPr id="6" name="Pladsholder til indhold 5"/>
          <p:cNvGraphicFramePr>
            <a:graphicFrameLocks noGrp="1"/>
          </p:cNvGraphicFramePr>
          <p:nvPr>
            <p:ph idx="1"/>
            <p:extLst>
              <p:ext uri="{D42A27DB-BD31-4B8C-83A1-F6EECF244321}">
                <p14:modId xmlns:p14="http://schemas.microsoft.com/office/powerpoint/2010/main" val="1057224098"/>
              </p:ext>
            </p:extLst>
          </p:nvPr>
        </p:nvGraphicFramePr>
        <p:xfrm>
          <a:off x="2109789" y="848144"/>
          <a:ext cx="7815261" cy="9000705"/>
        </p:xfrm>
        <a:graphic>
          <a:graphicData uri="http://schemas.openxmlformats.org/drawingml/2006/table">
            <a:tbl>
              <a:tblPr firstRow="1" bandRow="1">
                <a:tableStyleId>{5C22544A-7EE6-4342-B048-85BDC9FD1C3A}</a:tableStyleId>
              </a:tblPr>
              <a:tblGrid>
                <a:gridCol w="1177653">
                  <a:extLst>
                    <a:ext uri="{9D8B030D-6E8A-4147-A177-3AD203B41FA5}">
                      <a16:colId xmlns:a16="http://schemas.microsoft.com/office/drawing/2014/main" val="1960013053"/>
                    </a:ext>
                  </a:extLst>
                </a:gridCol>
                <a:gridCol w="4032521">
                  <a:extLst>
                    <a:ext uri="{9D8B030D-6E8A-4147-A177-3AD203B41FA5}">
                      <a16:colId xmlns:a16="http://schemas.microsoft.com/office/drawing/2014/main" val="2490811112"/>
                    </a:ext>
                  </a:extLst>
                </a:gridCol>
                <a:gridCol w="2605087">
                  <a:extLst>
                    <a:ext uri="{9D8B030D-6E8A-4147-A177-3AD203B41FA5}">
                      <a16:colId xmlns:a16="http://schemas.microsoft.com/office/drawing/2014/main" val="2194147332"/>
                    </a:ext>
                  </a:extLst>
                </a:gridCol>
              </a:tblGrid>
              <a:tr h="642011">
                <a:tc>
                  <a:txBody>
                    <a:bodyPr/>
                    <a:lstStyle/>
                    <a:p>
                      <a:r>
                        <a:rPr lang="da-DK" dirty="0" smtClean="0"/>
                        <a:t>Institution</a:t>
                      </a:r>
                      <a:endParaRPr lang="da-DK" dirty="0"/>
                    </a:p>
                  </a:txBody>
                  <a:tcPr/>
                </a:tc>
                <a:tc>
                  <a:txBody>
                    <a:bodyPr/>
                    <a:lstStyle/>
                    <a:p>
                      <a:r>
                        <a:rPr lang="da-DK" dirty="0" smtClean="0"/>
                        <a:t>Delprojektets slutprodukt</a:t>
                      </a:r>
                      <a:endParaRPr lang="da-DK" dirty="0"/>
                    </a:p>
                  </a:txBody>
                  <a:tcPr/>
                </a:tc>
                <a:tc>
                  <a:txBody>
                    <a:bodyPr/>
                    <a:lstStyle/>
                    <a:p>
                      <a:r>
                        <a:rPr lang="da-DK" dirty="0" smtClean="0"/>
                        <a:t>Delprojektets</a:t>
                      </a:r>
                      <a:r>
                        <a:rPr lang="da-DK" baseline="0" dirty="0" smtClean="0"/>
                        <a:t> betegnelse</a:t>
                      </a:r>
                      <a:endParaRPr lang="da-DK" dirty="0"/>
                    </a:p>
                  </a:txBody>
                  <a:tcPr/>
                </a:tc>
                <a:extLst>
                  <a:ext uri="{0D108BD9-81ED-4DB2-BD59-A6C34878D82A}">
                    <a16:rowId xmlns:a16="http://schemas.microsoft.com/office/drawing/2014/main" val="1886542417"/>
                  </a:ext>
                </a:extLst>
              </a:tr>
              <a:tr h="1467453">
                <a:tc>
                  <a:txBody>
                    <a:bodyPr/>
                    <a:lstStyle/>
                    <a:p>
                      <a:r>
                        <a:rPr lang="da-DK" b="1" dirty="0" smtClean="0"/>
                        <a:t>AUL</a:t>
                      </a:r>
                      <a:endParaRPr lang="da-DK" b="1" dirty="0"/>
                    </a:p>
                  </a:txBody>
                  <a:tcPr/>
                </a:tc>
                <a:tc>
                  <a:txBody>
                    <a:bodyPr/>
                    <a:lstStyle/>
                    <a:p>
                      <a:pPr marL="342900" indent="-342900">
                        <a:buAutoNum type="arabicPeriod"/>
                      </a:pPr>
                      <a:r>
                        <a:rPr lang="da-DK" dirty="0" smtClean="0"/>
                        <a:t>Database-platform: ´Træn din database´</a:t>
                      </a:r>
                    </a:p>
                    <a:p>
                      <a:pPr marL="342900" indent="-342900">
                        <a:buAutoNum type="arabicPeriod"/>
                      </a:pPr>
                      <a:r>
                        <a:rPr lang="da-DK" dirty="0" smtClean="0">
                          <a:solidFill>
                            <a:srgbClr val="FF0000"/>
                          </a:solidFill>
                        </a:rPr>
                        <a:t>Podcast</a:t>
                      </a:r>
                      <a:r>
                        <a:rPr lang="da-DK" dirty="0" smtClean="0"/>
                        <a:t> om flere</a:t>
                      </a:r>
                      <a:r>
                        <a:rPr lang="da-DK" baseline="0" dirty="0" smtClean="0"/>
                        <a:t> vinkler på</a:t>
                      </a:r>
                      <a:r>
                        <a:rPr lang="da-DK" dirty="0" smtClean="0"/>
                        <a:t> en forskningsartikel</a:t>
                      </a:r>
                    </a:p>
                    <a:p>
                      <a:pPr marL="342900" indent="-342900">
                        <a:buAutoNum type="arabicPeriod"/>
                      </a:pPr>
                      <a:r>
                        <a:rPr lang="da-DK" dirty="0" smtClean="0"/>
                        <a:t>Video om biblioteksrummet</a:t>
                      </a:r>
                      <a:endParaRPr lang="da-DK" dirty="0"/>
                    </a:p>
                  </a:txBody>
                  <a:tcPr/>
                </a:tc>
                <a:tc>
                  <a:txBody>
                    <a:bodyPr/>
                    <a:lstStyle/>
                    <a:p>
                      <a:r>
                        <a:rPr lang="da-DK" dirty="0" smtClean="0"/>
                        <a:t>AUL Å</a:t>
                      </a:r>
                    </a:p>
                    <a:p>
                      <a:r>
                        <a:rPr lang="da-DK" dirty="0" smtClean="0"/>
                        <a:t>AUL E1</a:t>
                      </a:r>
                    </a:p>
                    <a:p>
                      <a:endParaRPr lang="da-DK" dirty="0" smtClean="0"/>
                    </a:p>
                    <a:p>
                      <a:r>
                        <a:rPr lang="da-DK" dirty="0" smtClean="0"/>
                        <a:t>AUL E2</a:t>
                      </a:r>
                      <a:endParaRPr lang="da-DK" dirty="0"/>
                    </a:p>
                  </a:txBody>
                  <a:tcPr/>
                </a:tc>
                <a:extLst>
                  <a:ext uri="{0D108BD9-81ED-4DB2-BD59-A6C34878D82A}">
                    <a16:rowId xmlns:a16="http://schemas.microsoft.com/office/drawing/2014/main" val="4240128825"/>
                  </a:ext>
                </a:extLst>
              </a:tr>
              <a:tr h="2292895">
                <a:tc>
                  <a:txBody>
                    <a:bodyPr/>
                    <a:lstStyle/>
                    <a:p>
                      <a:r>
                        <a:rPr lang="da-DK" b="1" dirty="0" smtClean="0"/>
                        <a:t>AUB</a:t>
                      </a:r>
                      <a:endParaRPr lang="da-DK" b="1" dirty="0"/>
                    </a:p>
                  </a:txBody>
                  <a:tcPr/>
                </a:tc>
                <a:tc>
                  <a:txBody>
                    <a:bodyPr/>
                    <a:lstStyle/>
                    <a:p>
                      <a:pPr marL="0" indent="0">
                        <a:buNone/>
                      </a:pPr>
                      <a:r>
                        <a:rPr lang="da-DK" dirty="0" smtClean="0"/>
                        <a:t>4. Et interaktivt system for deling af ´legal</a:t>
                      </a:r>
                    </a:p>
                    <a:p>
                      <a:pPr marL="0" indent="0">
                        <a:buNone/>
                      </a:pPr>
                      <a:r>
                        <a:rPr lang="da-DK" dirty="0" smtClean="0"/>
                        <a:t>    </a:t>
                      </a:r>
                      <a:r>
                        <a:rPr lang="da-DK" dirty="0" err="1" smtClean="0"/>
                        <a:t>literature</a:t>
                      </a:r>
                      <a:r>
                        <a:rPr lang="da-DK" dirty="0" smtClean="0"/>
                        <a:t>´</a:t>
                      </a:r>
                    </a:p>
                    <a:p>
                      <a:pPr marL="0" indent="0">
                        <a:buNone/>
                      </a:pPr>
                      <a:r>
                        <a:rPr lang="da-DK" dirty="0" smtClean="0"/>
                        <a:t>5. Et</a:t>
                      </a:r>
                      <a:r>
                        <a:rPr lang="da-DK" baseline="0" dirty="0" smtClean="0"/>
                        <a:t> produkt til forbedring af de studerendes</a:t>
                      </a:r>
                    </a:p>
                    <a:p>
                      <a:pPr marL="0" indent="0">
                        <a:buNone/>
                      </a:pPr>
                      <a:r>
                        <a:rPr lang="da-DK" baseline="0" dirty="0" smtClean="0"/>
                        <a:t>    informationskompetencer i problembaseret </a:t>
                      </a:r>
                    </a:p>
                    <a:p>
                      <a:pPr marL="0" indent="0">
                        <a:buNone/>
                      </a:pPr>
                      <a:r>
                        <a:rPr lang="da-DK" baseline="0" dirty="0" smtClean="0"/>
                        <a:t>    projektarbejde</a:t>
                      </a:r>
                      <a:endParaRPr lang="da-DK" dirty="0"/>
                    </a:p>
                  </a:txBody>
                  <a:tcPr/>
                </a:tc>
                <a:tc>
                  <a:txBody>
                    <a:bodyPr/>
                    <a:lstStyle/>
                    <a:p>
                      <a:r>
                        <a:rPr lang="da-DK" dirty="0" smtClean="0"/>
                        <a:t>AUB 1</a:t>
                      </a:r>
                    </a:p>
                    <a:p>
                      <a:endParaRPr lang="da-DK" dirty="0" smtClean="0"/>
                    </a:p>
                    <a:p>
                      <a:r>
                        <a:rPr lang="da-DK" dirty="0" smtClean="0"/>
                        <a:t>AUB 2</a:t>
                      </a:r>
                      <a:endParaRPr lang="da-DK" dirty="0"/>
                    </a:p>
                  </a:txBody>
                  <a:tcPr/>
                </a:tc>
                <a:extLst>
                  <a:ext uri="{0D108BD9-81ED-4DB2-BD59-A6C34878D82A}">
                    <a16:rowId xmlns:a16="http://schemas.microsoft.com/office/drawing/2014/main" val="2866171291"/>
                  </a:ext>
                </a:extLst>
              </a:tr>
              <a:tr h="917158">
                <a:tc>
                  <a:txBody>
                    <a:bodyPr/>
                    <a:lstStyle/>
                    <a:p>
                      <a:r>
                        <a:rPr lang="da-DK" b="1" dirty="0" smtClean="0"/>
                        <a:t>VIA B</a:t>
                      </a:r>
                      <a:endParaRPr lang="da-DK" b="1" dirty="0"/>
                    </a:p>
                  </a:txBody>
                  <a:tcPr/>
                </a:tc>
                <a:tc>
                  <a:txBody>
                    <a:bodyPr/>
                    <a:lstStyle/>
                    <a:p>
                      <a:pPr marL="0" indent="0">
                        <a:buNone/>
                      </a:pPr>
                      <a:r>
                        <a:rPr lang="da-DK" dirty="0" smtClean="0"/>
                        <a:t>6. </a:t>
                      </a:r>
                      <a:r>
                        <a:rPr lang="da-DK" dirty="0" smtClean="0">
                          <a:solidFill>
                            <a:srgbClr val="FF0000"/>
                          </a:solidFill>
                        </a:rPr>
                        <a:t>Videoer</a:t>
                      </a:r>
                      <a:r>
                        <a:rPr lang="da-DK" dirty="0" smtClean="0"/>
                        <a:t> om læsestrategier</a:t>
                      </a:r>
                    </a:p>
                    <a:p>
                      <a:pPr marL="0" indent="0">
                        <a:buNone/>
                      </a:pPr>
                      <a:r>
                        <a:rPr lang="da-DK" dirty="0" smtClean="0"/>
                        <a:t>7.</a:t>
                      </a:r>
                      <a:r>
                        <a:rPr lang="da-DK" baseline="0" dirty="0" smtClean="0"/>
                        <a:t> </a:t>
                      </a:r>
                      <a:r>
                        <a:rPr lang="da-DK" dirty="0" smtClean="0"/>
                        <a:t>Videoer om biblioteksrummet</a:t>
                      </a:r>
                    </a:p>
                    <a:p>
                      <a:pPr marL="0" indent="0">
                        <a:buNone/>
                      </a:pPr>
                      <a:r>
                        <a:rPr lang="da-DK" dirty="0" smtClean="0"/>
                        <a:t> </a:t>
                      </a:r>
                      <a:endParaRPr lang="da-DK" dirty="0"/>
                    </a:p>
                  </a:txBody>
                  <a:tcPr/>
                </a:tc>
                <a:tc>
                  <a:txBody>
                    <a:bodyPr/>
                    <a:lstStyle/>
                    <a:p>
                      <a:r>
                        <a:rPr lang="da-DK" dirty="0" smtClean="0"/>
                        <a:t>VIA Å</a:t>
                      </a:r>
                    </a:p>
                    <a:p>
                      <a:r>
                        <a:rPr lang="da-DK" dirty="0" smtClean="0"/>
                        <a:t>VIA H</a:t>
                      </a:r>
                    </a:p>
                  </a:txBody>
                  <a:tcPr/>
                </a:tc>
                <a:extLst>
                  <a:ext uri="{0D108BD9-81ED-4DB2-BD59-A6C34878D82A}">
                    <a16:rowId xmlns:a16="http://schemas.microsoft.com/office/drawing/2014/main" val="1235825190"/>
                  </a:ext>
                </a:extLst>
              </a:tr>
              <a:tr h="464857">
                <a:tc>
                  <a:txBody>
                    <a:bodyPr/>
                    <a:lstStyle/>
                    <a:p>
                      <a:r>
                        <a:rPr lang="da-DK" b="1" dirty="0" smtClean="0"/>
                        <a:t>DTUB</a:t>
                      </a:r>
                      <a:endParaRPr lang="da-DK" b="1" dirty="0"/>
                    </a:p>
                  </a:txBody>
                  <a:tcPr/>
                </a:tc>
                <a:tc>
                  <a:txBody>
                    <a:bodyPr/>
                    <a:lstStyle/>
                    <a:p>
                      <a:r>
                        <a:rPr lang="da-DK" dirty="0" smtClean="0"/>
                        <a:t>8. </a:t>
                      </a:r>
                      <a:r>
                        <a:rPr lang="da-DK" dirty="0" smtClean="0">
                          <a:solidFill>
                            <a:srgbClr val="FF0000"/>
                          </a:solidFill>
                        </a:rPr>
                        <a:t>Plakater</a:t>
                      </a:r>
                      <a:r>
                        <a:rPr lang="da-DK" dirty="0" smtClean="0"/>
                        <a:t> for at</a:t>
                      </a:r>
                      <a:r>
                        <a:rPr lang="da-DK" baseline="0" dirty="0" smtClean="0"/>
                        <a:t> få hjælp til BA</a:t>
                      </a:r>
                      <a:endParaRPr lang="da-DK" dirty="0"/>
                    </a:p>
                  </a:txBody>
                  <a:tcPr/>
                </a:tc>
                <a:tc>
                  <a:txBody>
                    <a:bodyPr/>
                    <a:lstStyle/>
                    <a:p>
                      <a:r>
                        <a:rPr lang="da-DK" dirty="0" smtClean="0"/>
                        <a:t>DTUB</a:t>
                      </a:r>
                      <a:endParaRPr lang="da-DK" dirty="0"/>
                    </a:p>
                  </a:txBody>
                  <a:tcPr/>
                </a:tc>
                <a:extLst>
                  <a:ext uri="{0D108BD9-81ED-4DB2-BD59-A6C34878D82A}">
                    <a16:rowId xmlns:a16="http://schemas.microsoft.com/office/drawing/2014/main" val="898545873"/>
                  </a:ext>
                </a:extLst>
              </a:tr>
              <a:tr h="917158">
                <a:tc>
                  <a:txBody>
                    <a:bodyPr/>
                    <a:lstStyle/>
                    <a:p>
                      <a:r>
                        <a:rPr lang="da-DK" b="1" dirty="0" smtClean="0"/>
                        <a:t>CBS L</a:t>
                      </a:r>
                      <a:endParaRPr lang="da-DK" b="1" dirty="0"/>
                    </a:p>
                  </a:txBody>
                  <a:tcPr/>
                </a:tc>
                <a:tc>
                  <a:txBody>
                    <a:bodyPr/>
                    <a:lstStyle/>
                    <a:p>
                      <a:pPr marL="0" indent="0">
                        <a:buNone/>
                      </a:pPr>
                      <a:r>
                        <a:rPr lang="da-DK" dirty="0" smtClean="0"/>
                        <a:t>9. </a:t>
                      </a:r>
                      <a:r>
                        <a:rPr lang="da-DK" baseline="0" dirty="0" smtClean="0">
                          <a:solidFill>
                            <a:srgbClr val="FF0000"/>
                          </a:solidFill>
                        </a:rPr>
                        <a:t>K</a:t>
                      </a:r>
                      <a:r>
                        <a:rPr lang="da-DK" dirty="0" smtClean="0">
                          <a:solidFill>
                            <a:srgbClr val="FF0000"/>
                          </a:solidFill>
                        </a:rPr>
                        <a:t>urser udført af en studerende </a:t>
                      </a:r>
                      <a:r>
                        <a:rPr lang="da-DK" dirty="0" smtClean="0"/>
                        <a:t>samt rapport</a:t>
                      </a:r>
                      <a:r>
                        <a:rPr lang="da-DK" baseline="0" dirty="0" smtClean="0"/>
                        <a:t> om behovsundersøgelse </a:t>
                      </a:r>
                      <a:endParaRPr lang="da-DK" dirty="0" smtClean="0"/>
                    </a:p>
                  </a:txBody>
                  <a:tcPr/>
                </a:tc>
                <a:tc>
                  <a:txBody>
                    <a:bodyPr/>
                    <a:lstStyle/>
                    <a:p>
                      <a:r>
                        <a:rPr lang="da-DK" dirty="0" smtClean="0"/>
                        <a:t>CBSB</a:t>
                      </a:r>
                      <a:endParaRPr lang="da-DK" dirty="0"/>
                    </a:p>
                  </a:txBody>
                  <a:tcPr/>
                </a:tc>
                <a:extLst>
                  <a:ext uri="{0D108BD9-81ED-4DB2-BD59-A6C34878D82A}">
                    <a16:rowId xmlns:a16="http://schemas.microsoft.com/office/drawing/2014/main" val="2396862966"/>
                  </a:ext>
                </a:extLst>
              </a:tr>
              <a:tr h="464857">
                <a:tc>
                  <a:txBody>
                    <a:bodyPr/>
                    <a:lstStyle/>
                    <a:p>
                      <a:r>
                        <a:rPr lang="da-DK" b="1" dirty="0" smtClean="0"/>
                        <a:t>SDUB</a:t>
                      </a:r>
                      <a:endParaRPr lang="da-DK" b="1" dirty="0"/>
                    </a:p>
                  </a:txBody>
                  <a:tcPr/>
                </a:tc>
                <a:tc>
                  <a:txBody>
                    <a:bodyPr/>
                    <a:lstStyle/>
                    <a:p>
                      <a:r>
                        <a:rPr lang="da-DK" dirty="0" smtClean="0"/>
                        <a:t>10. </a:t>
                      </a:r>
                      <a:r>
                        <a:rPr lang="da-DK" dirty="0" smtClean="0">
                          <a:solidFill>
                            <a:srgbClr val="FF0000"/>
                          </a:solidFill>
                        </a:rPr>
                        <a:t>SDUB</a:t>
                      </a:r>
                      <a:r>
                        <a:rPr lang="da-DK" baseline="0" dirty="0" smtClean="0">
                          <a:solidFill>
                            <a:srgbClr val="FF0000"/>
                          </a:solidFill>
                        </a:rPr>
                        <a:t> på </a:t>
                      </a:r>
                      <a:r>
                        <a:rPr lang="da-DK" baseline="0" dirty="0" err="1" smtClean="0">
                          <a:solidFill>
                            <a:srgbClr val="FF0000"/>
                          </a:solidFill>
                        </a:rPr>
                        <a:t>Blackboard</a:t>
                      </a:r>
                      <a:endParaRPr lang="da-DK" dirty="0">
                        <a:solidFill>
                          <a:srgbClr val="FF0000"/>
                        </a:solidFill>
                      </a:endParaRPr>
                    </a:p>
                  </a:txBody>
                  <a:tcPr/>
                </a:tc>
                <a:tc>
                  <a:txBody>
                    <a:bodyPr/>
                    <a:lstStyle/>
                    <a:p>
                      <a:r>
                        <a:rPr lang="da-DK" dirty="0" smtClean="0"/>
                        <a:t>SDUB</a:t>
                      </a:r>
                      <a:endParaRPr lang="da-DK" dirty="0"/>
                    </a:p>
                  </a:txBody>
                  <a:tcPr/>
                </a:tc>
                <a:extLst>
                  <a:ext uri="{0D108BD9-81ED-4DB2-BD59-A6C34878D82A}">
                    <a16:rowId xmlns:a16="http://schemas.microsoft.com/office/drawing/2014/main" val="3381690075"/>
                  </a:ext>
                </a:extLst>
              </a:tr>
              <a:tr h="917158">
                <a:tc>
                  <a:txBody>
                    <a:bodyPr/>
                    <a:lstStyle/>
                    <a:p>
                      <a:r>
                        <a:rPr lang="da-DK" b="1" dirty="0" smtClean="0"/>
                        <a:t>KUB</a:t>
                      </a:r>
                      <a:endParaRPr lang="da-DK" b="1" dirty="0"/>
                    </a:p>
                  </a:txBody>
                  <a:tcPr/>
                </a:tc>
                <a:tc>
                  <a:txBody>
                    <a:bodyPr/>
                    <a:lstStyle/>
                    <a:p>
                      <a:pPr marL="0" indent="0">
                        <a:buNone/>
                      </a:pPr>
                      <a:r>
                        <a:rPr lang="da-DK" dirty="0" smtClean="0"/>
                        <a:t>11. </a:t>
                      </a:r>
                      <a:r>
                        <a:rPr lang="da-DK" dirty="0" smtClean="0">
                          <a:solidFill>
                            <a:srgbClr val="FF0000"/>
                          </a:solidFill>
                        </a:rPr>
                        <a:t>Websitet</a:t>
                      </a:r>
                      <a:r>
                        <a:rPr lang="da-DK" dirty="0" smtClean="0"/>
                        <a:t> ´Course Life´ (samt videoen</a:t>
                      </a:r>
                      <a:r>
                        <a:rPr lang="da-DK" baseline="0" dirty="0" smtClean="0"/>
                        <a:t> `Sofus tager et kursus på biblioteket´)</a:t>
                      </a:r>
                      <a:endParaRPr lang="da-DK" dirty="0" smtClean="0"/>
                    </a:p>
                  </a:txBody>
                  <a:tcPr/>
                </a:tc>
                <a:tc>
                  <a:txBody>
                    <a:bodyPr/>
                    <a:lstStyle/>
                    <a:p>
                      <a:r>
                        <a:rPr lang="da-DK" dirty="0" smtClean="0"/>
                        <a:t>KUB</a:t>
                      </a:r>
                      <a:endParaRPr lang="da-DK" dirty="0"/>
                    </a:p>
                  </a:txBody>
                  <a:tcPr/>
                </a:tc>
                <a:extLst>
                  <a:ext uri="{0D108BD9-81ED-4DB2-BD59-A6C34878D82A}">
                    <a16:rowId xmlns:a16="http://schemas.microsoft.com/office/drawing/2014/main" val="2379251234"/>
                  </a:ext>
                </a:extLst>
              </a:tr>
              <a:tr h="91715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1" dirty="0" smtClean="0"/>
                        <a:t>KEA B</a:t>
                      </a:r>
                    </a:p>
                    <a:p>
                      <a:endParaRPr lang="da-DK"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dirty="0" smtClean="0"/>
                        <a:t>12. </a:t>
                      </a:r>
                      <a:r>
                        <a:rPr lang="da-DK" dirty="0" smtClean="0">
                          <a:solidFill>
                            <a:srgbClr val="FF0000"/>
                          </a:solidFill>
                        </a:rPr>
                        <a:t>APP</a:t>
                      </a:r>
                      <a:r>
                        <a:rPr lang="da-DK" dirty="0" smtClean="0"/>
                        <a:t> som en </a:t>
                      </a:r>
                      <a:r>
                        <a:rPr lang="da-DK" dirty="0" err="1" smtClean="0"/>
                        <a:t>tutorial</a:t>
                      </a:r>
                      <a:r>
                        <a:rPr lang="da-DK" dirty="0" smtClean="0"/>
                        <a:t> for kildekritik</a:t>
                      </a:r>
                    </a:p>
                    <a:p>
                      <a:pPr marL="342900" indent="-342900">
                        <a:buAutoNum type="arabicPeriod"/>
                      </a:pPr>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dirty="0" smtClean="0"/>
                        <a:t>KEAB</a:t>
                      </a:r>
                    </a:p>
                    <a:p>
                      <a:endParaRPr lang="da-DK" dirty="0"/>
                    </a:p>
                  </a:txBody>
                  <a:tcPr/>
                </a:tc>
                <a:extLst>
                  <a:ext uri="{0D108BD9-81ED-4DB2-BD59-A6C34878D82A}">
                    <a16:rowId xmlns:a16="http://schemas.microsoft.com/office/drawing/2014/main" val="941842515"/>
                  </a:ext>
                </a:extLst>
              </a:tr>
            </a:tbl>
          </a:graphicData>
        </a:graphic>
      </p:graphicFrame>
      <p:sp>
        <p:nvSpPr>
          <p:cNvPr id="4" name="Pladsholder til dato 3"/>
          <p:cNvSpPr>
            <a:spLocks noGrp="1"/>
          </p:cNvSpPr>
          <p:nvPr>
            <p:ph type="dt" sz="half" idx="10"/>
          </p:nvPr>
        </p:nvSpPr>
        <p:spPr/>
        <p:txBody>
          <a:bodyPr/>
          <a:lstStyle/>
          <a:p>
            <a:fld id="{76863CBA-FE51-40BA-9B41-89C7FDAF5BF4}" type="datetime1">
              <a:rPr lang="en-GB" smtClean="0"/>
              <a:t>18/12/2018</a:t>
            </a:fld>
            <a:endParaRPr lang="en-GB" dirty="0"/>
          </a:p>
        </p:txBody>
      </p:sp>
      <p:sp>
        <p:nvSpPr>
          <p:cNvPr id="5" name="Pladsholder til slidenummer 4"/>
          <p:cNvSpPr>
            <a:spLocks noGrp="1"/>
          </p:cNvSpPr>
          <p:nvPr>
            <p:ph type="sldNum" sz="quarter" idx="12"/>
          </p:nvPr>
        </p:nvSpPr>
        <p:spPr/>
        <p:txBody>
          <a:bodyPr/>
          <a:lstStyle/>
          <a:p>
            <a:fld id="{091A926C-488A-4E3E-9C21-57CAA120E114}" type="slidenum">
              <a:rPr lang="en-GB" smtClean="0"/>
              <a:t>23</a:t>
            </a:fld>
            <a:endParaRPr lang="en-GB" dirty="0"/>
          </a:p>
        </p:txBody>
      </p:sp>
    </p:spTree>
    <p:extLst>
      <p:ext uri="{BB962C8B-B14F-4D97-AF65-F5344CB8AC3E}">
        <p14:creationId xmlns:p14="http://schemas.microsoft.com/office/powerpoint/2010/main" val="1174831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Flere produkter</a:t>
            </a:r>
            <a:endParaRPr lang="da-DK" dirty="0"/>
          </a:p>
        </p:txBody>
      </p:sp>
      <p:pic>
        <p:nvPicPr>
          <p:cNvPr id="8" name="Pladsholder til indhold 7"/>
          <p:cNvPicPr>
            <a:picLocks noGrp="1" noChangeAspect="1"/>
          </p:cNvPicPr>
          <p:nvPr>
            <p:ph idx="1"/>
          </p:nvPr>
        </p:nvPicPr>
        <p:blipFill>
          <a:blip r:embed="rId2"/>
          <a:stretch>
            <a:fillRect/>
          </a:stretch>
        </p:blipFill>
        <p:spPr>
          <a:xfrm>
            <a:off x="1988785" y="2634456"/>
            <a:ext cx="7086953" cy="2954784"/>
          </a:xfrm>
          <a:prstGeom prst="rect">
            <a:avLst/>
          </a:prstGeom>
        </p:spPr>
      </p:pic>
      <p:sp>
        <p:nvSpPr>
          <p:cNvPr id="4" name="Pladsholder til dato 3"/>
          <p:cNvSpPr>
            <a:spLocks noGrp="1"/>
          </p:cNvSpPr>
          <p:nvPr>
            <p:ph type="dt" sz="half" idx="10"/>
          </p:nvPr>
        </p:nvSpPr>
        <p:spPr/>
        <p:txBody>
          <a:bodyPr/>
          <a:lstStyle/>
          <a:p>
            <a:fld id="{C7236216-5406-4D9C-A65B-E57228DF31C0}" type="datetime2">
              <a:rPr lang="da-DK" smtClean="0"/>
              <a:t>18. december 2018</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5BA07366-CB75-4AA8-9E5B-928B849F427C}" type="slidenum">
              <a:rPr lang="da-DK" smtClean="0"/>
              <a:t>24</a:t>
            </a:fld>
            <a:endParaRPr lang="da-DK" dirty="0"/>
          </a:p>
        </p:txBody>
      </p:sp>
      <p:sp>
        <p:nvSpPr>
          <p:cNvPr id="7" name="Pladsholder til tekst 6"/>
          <p:cNvSpPr>
            <a:spLocks noGrp="1"/>
          </p:cNvSpPr>
          <p:nvPr>
            <p:ph type="body" sz="quarter" idx="16"/>
          </p:nvPr>
        </p:nvSpPr>
        <p:spPr/>
        <p:txBody>
          <a:bodyPr/>
          <a:lstStyle/>
          <a:p>
            <a:endParaRPr lang="da-DK"/>
          </a:p>
        </p:txBody>
      </p:sp>
    </p:spTree>
    <p:extLst>
      <p:ext uri="{BB962C8B-B14F-4D97-AF65-F5344CB8AC3E}">
        <p14:creationId xmlns:p14="http://schemas.microsoft.com/office/powerpoint/2010/main" val="2467941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DE08868-B60E-42EA-99EA-58B825BE0B1C}" type="datetime2">
              <a:rPr lang="da-DK" smtClean="0"/>
              <a:t>18. december 2018</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5BA07366-CB75-4AA8-9E5B-928B849F427C}" type="slidenum">
              <a:rPr lang="da-DK" smtClean="0"/>
              <a:t>25</a:t>
            </a:fld>
            <a:endParaRPr lang="da-DK" dirty="0"/>
          </a:p>
        </p:txBody>
      </p:sp>
      <p:sp>
        <p:nvSpPr>
          <p:cNvPr id="5" name="Pladsholder til tekst 4"/>
          <p:cNvSpPr>
            <a:spLocks noGrp="1"/>
          </p:cNvSpPr>
          <p:nvPr>
            <p:ph type="body" sz="quarter" idx="16"/>
          </p:nvPr>
        </p:nvSpPr>
        <p:spPr/>
        <p:txBody>
          <a:bodyPr/>
          <a:lstStyle/>
          <a:p>
            <a:endParaRPr lang="da-DK"/>
          </a:p>
        </p:txBody>
      </p:sp>
      <p:pic>
        <p:nvPicPr>
          <p:cNvPr id="6" name="Billede 5"/>
          <p:cNvPicPr>
            <a:picLocks noChangeAspect="1"/>
          </p:cNvPicPr>
          <p:nvPr/>
        </p:nvPicPr>
        <p:blipFill>
          <a:blip r:embed="rId2"/>
          <a:stretch>
            <a:fillRect/>
          </a:stretch>
        </p:blipFill>
        <p:spPr>
          <a:xfrm>
            <a:off x="200014" y="260648"/>
            <a:ext cx="11235271" cy="6039173"/>
          </a:xfrm>
          <a:prstGeom prst="rect">
            <a:avLst/>
          </a:prstGeom>
        </p:spPr>
      </p:pic>
    </p:spTree>
    <p:extLst>
      <p:ext uri="{BB962C8B-B14F-4D97-AF65-F5344CB8AC3E}">
        <p14:creationId xmlns:p14="http://schemas.microsoft.com/office/powerpoint/2010/main" val="736704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DE08868-B60E-42EA-99EA-58B825BE0B1C}" type="datetime2">
              <a:rPr lang="da-DK" smtClean="0"/>
              <a:t>18. december 2018</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5BA07366-CB75-4AA8-9E5B-928B849F427C}" type="slidenum">
              <a:rPr lang="da-DK" smtClean="0"/>
              <a:t>26</a:t>
            </a:fld>
            <a:endParaRPr lang="da-DK" dirty="0"/>
          </a:p>
        </p:txBody>
      </p:sp>
      <p:sp>
        <p:nvSpPr>
          <p:cNvPr id="5" name="Pladsholder til tekst 4"/>
          <p:cNvSpPr>
            <a:spLocks noGrp="1"/>
          </p:cNvSpPr>
          <p:nvPr>
            <p:ph type="body" sz="quarter" idx="16"/>
          </p:nvPr>
        </p:nvSpPr>
        <p:spPr/>
        <p:txBody>
          <a:bodyPr/>
          <a:lstStyle/>
          <a:p>
            <a:endParaRPr lang="da-DK"/>
          </a:p>
        </p:txBody>
      </p:sp>
      <p:pic>
        <p:nvPicPr>
          <p:cNvPr id="6" name="Billede 5"/>
          <p:cNvPicPr>
            <a:picLocks noChangeAspect="1"/>
          </p:cNvPicPr>
          <p:nvPr/>
        </p:nvPicPr>
        <p:blipFill>
          <a:blip r:embed="rId2"/>
          <a:stretch>
            <a:fillRect/>
          </a:stretch>
        </p:blipFill>
        <p:spPr>
          <a:xfrm>
            <a:off x="513480" y="74736"/>
            <a:ext cx="8724182" cy="6450608"/>
          </a:xfrm>
          <a:prstGeom prst="rect">
            <a:avLst/>
          </a:prstGeom>
        </p:spPr>
      </p:pic>
    </p:spTree>
    <p:extLst>
      <p:ext uri="{BB962C8B-B14F-4D97-AF65-F5344CB8AC3E}">
        <p14:creationId xmlns:p14="http://schemas.microsoft.com/office/powerpoint/2010/main" val="3088693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Medietyper</a:t>
            </a:r>
            <a:endParaRPr lang="da-DK" dirty="0"/>
          </a:p>
        </p:txBody>
      </p:sp>
      <p:pic>
        <p:nvPicPr>
          <p:cNvPr id="6" name="Pladsholder til indhold 5"/>
          <p:cNvPicPr>
            <a:picLocks noGrp="1" noChangeAspect="1"/>
          </p:cNvPicPr>
          <p:nvPr>
            <p:ph idx="1"/>
          </p:nvPr>
        </p:nvPicPr>
        <p:blipFill>
          <a:blip r:embed="rId3"/>
          <a:stretch>
            <a:fillRect/>
          </a:stretch>
        </p:blipFill>
        <p:spPr>
          <a:xfrm>
            <a:off x="2109788" y="1840895"/>
            <a:ext cx="7967663" cy="1877352"/>
          </a:xfrm>
          <a:prstGeom prst="rect">
            <a:avLst/>
          </a:prstGeom>
        </p:spPr>
      </p:pic>
      <p:sp>
        <p:nvSpPr>
          <p:cNvPr id="4" name="Pladsholder til dato 3"/>
          <p:cNvSpPr>
            <a:spLocks noGrp="1"/>
          </p:cNvSpPr>
          <p:nvPr>
            <p:ph type="dt" sz="half" idx="10"/>
          </p:nvPr>
        </p:nvSpPr>
        <p:spPr/>
        <p:txBody>
          <a:bodyPr/>
          <a:lstStyle/>
          <a:p>
            <a:fld id="{76863CBA-FE51-40BA-9B41-89C7FDAF5BF4}" type="datetime1">
              <a:rPr lang="en-GB" smtClean="0"/>
              <a:t>18/12/2018</a:t>
            </a:fld>
            <a:endParaRPr lang="en-GB" dirty="0"/>
          </a:p>
        </p:txBody>
      </p:sp>
      <p:sp>
        <p:nvSpPr>
          <p:cNvPr id="5" name="Pladsholder til slidenummer 4"/>
          <p:cNvSpPr>
            <a:spLocks noGrp="1"/>
          </p:cNvSpPr>
          <p:nvPr>
            <p:ph type="sldNum" sz="quarter" idx="12"/>
          </p:nvPr>
        </p:nvSpPr>
        <p:spPr/>
        <p:txBody>
          <a:bodyPr/>
          <a:lstStyle/>
          <a:p>
            <a:fld id="{091A926C-488A-4E3E-9C21-57CAA120E114}" type="slidenum">
              <a:rPr lang="en-GB" smtClean="0"/>
              <a:t>27</a:t>
            </a:fld>
            <a:endParaRPr lang="en-GB" dirty="0"/>
          </a:p>
        </p:txBody>
      </p:sp>
      <p:sp>
        <p:nvSpPr>
          <p:cNvPr id="7" name="Tekstfelt 6"/>
          <p:cNvSpPr txBox="1"/>
          <p:nvPr/>
        </p:nvSpPr>
        <p:spPr>
          <a:xfrm>
            <a:off x="2109788" y="4434840"/>
            <a:ext cx="8245729" cy="369332"/>
          </a:xfrm>
          <a:prstGeom prst="rect">
            <a:avLst/>
          </a:prstGeom>
          <a:noFill/>
        </p:spPr>
        <p:txBody>
          <a:bodyPr wrap="square" rtlCol="0">
            <a:spAutoFit/>
          </a:bodyPr>
          <a:lstStyle/>
          <a:p>
            <a:r>
              <a:rPr lang="da-DK" dirty="0"/>
              <a:t>Nye formidlingsformer </a:t>
            </a:r>
            <a:r>
              <a:rPr lang="da-DK" dirty="0" err="1"/>
              <a:t>ift</a:t>
            </a:r>
            <a:r>
              <a:rPr lang="da-DK" dirty="0"/>
              <a:t> 2016 hvor der ikke var samarbejde med studerende</a:t>
            </a:r>
          </a:p>
        </p:txBody>
      </p:sp>
      <p:cxnSp>
        <p:nvCxnSpPr>
          <p:cNvPr id="9" name="Lige pilforbindelse 8"/>
          <p:cNvCxnSpPr/>
          <p:nvPr/>
        </p:nvCxnSpPr>
        <p:spPr>
          <a:xfrm flipV="1">
            <a:off x="6844220" y="3718248"/>
            <a:ext cx="9144" cy="552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Lige pilforbindelse 10"/>
          <p:cNvCxnSpPr/>
          <p:nvPr/>
        </p:nvCxnSpPr>
        <p:spPr>
          <a:xfrm flipV="1">
            <a:off x="7466012" y="3718248"/>
            <a:ext cx="27432" cy="552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Lige pilforbindelse 12"/>
          <p:cNvCxnSpPr/>
          <p:nvPr/>
        </p:nvCxnSpPr>
        <p:spPr>
          <a:xfrm flipH="1" flipV="1">
            <a:off x="8060372" y="3718248"/>
            <a:ext cx="27432" cy="552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805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b="1" dirty="0"/>
              <a:t>2.</a:t>
            </a:r>
            <a:r>
              <a:rPr lang="da-DK" sz="3200" dirty="0"/>
              <a:t> Hvilken </a:t>
            </a:r>
            <a:r>
              <a:rPr lang="da-DK" sz="3200" b="1" dirty="0"/>
              <a:t>form for invitation til de studerende </a:t>
            </a:r>
            <a:r>
              <a:rPr lang="da-DK" sz="3200" dirty="0"/>
              <a:t>blev anvendt?</a:t>
            </a:r>
            <a:br>
              <a:rPr lang="da-DK" sz="3200" dirty="0"/>
            </a:br>
            <a:endParaRPr lang="da-DK" sz="3200" dirty="0"/>
          </a:p>
        </p:txBody>
      </p:sp>
      <p:sp>
        <p:nvSpPr>
          <p:cNvPr id="3" name="Pladsholder til indhold 2"/>
          <p:cNvSpPr>
            <a:spLocks noGrp="1"/>
          </p:cNvSpPr>
          <p:nvPr>
            <p:ph idx="1"/>
          </p:nvPr>
        </p:nvSpPr>
        <p:spPr>
          <a:xfrm>
            <a:off x="2109788" y="2103120"/>
            <a:ext cx="7967663" cy="4200183"/>
          </a:xfrm>
        </p:spPr>
        <p:txBody>
          <a:bodyPr/>
          <a:lstStyle/>
          <a:p>
            <a:pPr marL="271462" lvl="1" indent="0">
              <a:buNone/>
            </a:pPr>
            <a:endParaRPr lang="da-DK" dirty="0" smtClean="0"/>
          </a:p>
          <a:p>
            <a:pPr marL="271462" lvl="1" indent="0">
              <a:buNone/>
            </a:pPr>
            <a:r>
              <a:rPr lang="da-DK" sz="3200" b="1" dirty="0"/>
              <a:t>Fire invitationsformer - </a:t>
            </a:r>
            <a:r>
              <a:rPr lang="da-DK" sz="3200" b="1" dirty="0">
                <a:solidFill>
                  <a:srgbClr val="FF0000"/>
                </a:solidFill>
              </a:rPr>
              <a:t>motivationsfaktorer:</a:t>
            </a:r>
          </a:p>
          <a:p>
            <a:pPr marL="271462" lvl="1" indent="0">
              <a:buNone/>
            </a:pPr>
            <a:endParaRPr lang="da-DK" sz="3200" dirty="0"/>
          </a:p>
          <a:p>
            <a:pPr lvl="1"/>
            <a:r>
              <a:rPr lang="da-DK" sz="3200" dirty="0"/>
              <a:t>Deltagelse som åben tilgang (5 </a:t>
            </a:r>
            <a:r>
              <a:rPr lang="da-DK" dirty="0" err="1" smtClean="0"/>
              <a:t>incl</a:t>
            </a:r>
            <a:r>
              <a:rPr lang="da-DK" dirty="0" smtClean="0"/>
              <a:t> 2xVIA) </a:t>
            </a:r>
          </a:p>
          <a:p>
            <a:pPr lvl="1"/>
            <a:r>
              <a:rPr lang="da-DK" sz="3200" dirty="0"/>
              <a:t>Deltagelse indebærer gavekort (1)</a:t>
            </a:r>
          </a:p>
          <a:p>
            <a:pPr lvl="1"/>
            <a:r>
              <a:rPr lang="da-DK" sz="3200" dirty="0"/>
              <a:t>Deltagelse indebærer timeløn (1)</a:t>
            </a:r>
          </a:p>
          <a:p>
            <a:pPr lvl="1"/>
            <a:r>
              <a:rPr lang="da-DK" sz="3200" dirty="0"/>
              <a:t>Deltagelse indebærer ECTS (5)</a:t>
            </a:r>
          </a:p>
          <a:p>
            <a:pPr lvl="1"/>
            <a:endParaRPr lang="da-DK" dirty="0"/>
          </a:p>
          <a:p>
            <a:pPr marL="271462" lvl="1" indent="0">
              <a:buNone/>
            </a:pPr>
            <a:endParaRPr lang="da-DK" dirty="0" smtClean="0"/>
          </a:p>
          <a:p>
            <a:pPr marL="271462" lvl="1" indent="0">
              <a:buNone/>
            </a:pPr>
            <a:endParaRPr lang="da-DK" dirty="0"/>
          </a:p>
          <a:p>
            <a:pPr marL="271462" lvl="1" indent="0">
              <a:buNone/>
            </a:pPr>
            <a:endParaRPr lang="da-DK" dirty="0" smtClean="0"/>
          </a:p>
        </p:txBody>
      </p:sp>
      <p:sp>
        <p:nvSpPr>
          <p:cNvPr id="4" name="Pladsholder til dato 3"/>
          <p:cNvSpPr>
            <a:spLocks noGrp="1"/>
          </p:cNvSpPr>
          <p:nvPr>
            <p:ph type="dt" sz="half" idx="10"/>
          </p:nvPr>
        </p:nvSpPr>
        <p:spPr/>
        <p:txBody>
          <a:bodyPr/>
          <a:lstStyle/>
          <a:p>
            <a:fld id="{76863CBA-FE51-40BA-9B41-89C7FDAF5BF4}" type="datetime1">
              <a:rPr lang="en-GB" smtClean="0"/>
              <a:t>18/12/2018</a:t>
            </a:fld>
            <a:endParaRPr lang="en-GB" dirty="0"/>
          </a:p>
        </p:txBody>
      </p:sp>
      <p:sp>
        <p:nvSpPr>
          <p:cNvPr id="5" name="Pladsholder til slidenummer 4"/>
          <p:cNvSpPr>
            <a:spLocks noGrp="1"/>
          </p:cNvSpPr>
          <p:nvPr>
            <p:ph type="sldNum" sz="quarter" idx="12"/>
          </p:nvPr>
        </p:nvSpPr>
        <p:spPr/>
        <p:txBody>
          <a:bodyPr/>
          <a:lstStyle/>
          <a:p>
            <a:fld id="{091A926C-488A-4E3E-9C21-57CAA120E114}" type="slidenum">
              <a:rPr lang="en-GB" smtClean="0"/>
              <a:t>28</a:t>
            </a:fld>
            <a:endParaRPr lang="en-GB" dirty="0"/>
          </a:p>
        </p:txBody>
      </p:sp>
    </p:spTree>
    <p:extLst>
      <p:ext uri="{BB962C8B-B14F-4D97-AF65-F5344CB8AC3E}">
        <p14:creationId xmlns:p14="http://schemas.microsoft.com/office/powerpoint/2010/main" val="2030782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DE08868-B60E-42EA-99EA-58B825BE0B1C}" type="datetime2">
              <a:rPr lang="da-DK" smtClean="0"/>
              <a:t>18. december 2018</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5BA07366-CB75-4AA8-9E5B-928B849F427C}" type="slidenum">
              <a:rPr lang="da-DK" smtClean="0"/>
              <a:t>29</a:t>
            </a:fld>
            <a:endParaRPr lang="da-DK" dirty="0"/>
          </a:p>
        </p:txBody>
      </p:sp>
      <p:sp>
        <p:nvSpPr>
          <p:cNvPr id="5" name="Pladsholder til tekst 4"/>
          <p:cNvSpPr>
            <a:spLocks noGrp="1"/>
          </p:cNvSpPr>
          <p:nvPr>
            <p:ph type="body" sz="quarter" idx="16"/>
          </p:nvPr>
        </p:nvSpPr>
        <p:spPr/>
        <p:txBody>
          <a:bodyPr/>
          <a:lstStyle/>
          <a:p>
            <a:endParaRPr lang="da-DK"/>
          </a:p>
        </p:txBody>
      </p:sp>
      <p:pic>
        <p:nvPicPr>
          <p:cNvPr id="6" name="Billede 5"/>
          <p:cNvPicPr>
            <a:picLocks noChangeAspect="1"/>
          </p:cNvPicPr>
          <p:nvPr/>
        </p:nvPicPr>
        <p:blipFill>
          <a:blip r:embed="rId2"/>
          <a:stretch>
            <a:fillRect/>
          </a:stretch>
        </p:blipFill>
        <p:spPr>
          <a:xfrm>
            <a:off x="296436" y="0"/>
            <a:ext cx="9149126" cy="6858000"/>
          </a:xfrm>
          <a:prstGeom prst="rect">
            <a:avLst/>
          </a:prstGeom>
        </p:spPr>
      </p:pic>
    </p:spTree>
    <p:extLst>
      <p:ext uri="{BB962C8B-B14F-4D97-AF65-F5344CB8AC3E}">
        <p14:creationId xmlns:p14="http://schemas.microsoft.com/office/powerpoint/2010/main" val="3399038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a-DK" dirty="0" smtClean="0"/>
              <a:t>Co-</a:t>
            </a:r>
            <a:r>
              <a:rPr lang="da-DK" dirty="0" err="1" smtClean="0"/>
              <a:t>creation</a:t>
            </a:r>
            <a:endParaRPr lang="da-DK" dirty="0"/>
          </a:p>
        </p:txBody>
      </p:sp>
      <p:sp>
        <p:nvSpPr>
          <p:cNvPr id="4" name="Undertitel 3"/>
          <p:cNvSpPr>
            <a:spLocks noGrp="1"/>
          </p:cNvSpPr>
          <p:nvPr>
            <p:ph type="subTitle" idx="1"/>
          </p:nvPr>
        </p:nvSpPr>
        <p:spPr>
          <a:xfrm>
            <a:off x="767801" y="1835440"/>
            <a:ext cx="7918855" cy="3753799"/>
          </a:xfrm>
        </p:spPr>
        <p:txBody>
          <a:bodyPr>
            <a:normAutofit fontScale="92500" lnSpcReduction="20000"/>
          </a:bodyPr>
          <a:lstStyle/>
          <a:p>
            <a:r>
              <a:rPr lang="da-DK" dirty="0" smtClean="0">
                <a:solidFill>
                  <a:srgbClr val="FF0000"/>
                </a:solidFill>
              </a:rPr>
              <a:t>Nogle </a:t>
            </a:r>
            <a:r>
              <a:rPr lang="da-DK" dirty="0">
                <a:solidFill>
                  <a:srgbClr val="FF0000"/>
                </a:solidFill>
              </a:rPr>
              <a:t>skaber noget sammen, </a:t>
            </a:r>
            <a:r>
              <a:rPr lang="da-DK" dirty="0" smtClean="0"/>
              <a:t>som:</a:t>
            </a:r>
          </a:p>
          <a:p>
            <a:pPr marL="342900" indent="-342900">
              <a:buFont typeface="Arial" panose="020B0604020202020204" pitchFamily="34" charset="0"/>
              <a:buChar char="•"/>
            </a:pPr>
            <a:r>
              <a:rPr lang="da-DK" i="1" dirty="0" err="1" smtClean="0"/>
              <a:t>co-production</a:t>
            </a:r>
            <a:r>
              <a:rPr lang="da-DK" dirty="0"/>
              <a:t>, </a:t>
            </a:r>
            <a:endParaRPr lang="da-DK" dirty="0" smtClean="0"/>
          </a:p>
          <a:p>
            <a:pPr marL="342900" indent="-342900">
              <a:buFont typeface="Arial" panose="020B0604020202020204" pitchFamily="34" charset="0"/>
              <a:buChar char="•"/>
            </a:pPr>
            <a:r>
              <a:rPr lang="da-DK" i="1" dirty="0" err="1" smtClean="0"/>
              <a:t>co-construction</a:t>
            </a:r>
            <a:r>
              <a:rPr lang="da-DK" dirty="0"/>
              <a:t>, </a:t>
            </a:r>
            <a:endParaRPr lang="da-DK" dirty="0" smtClean="0"/>
          </a:p>
          <a:p>
            <a:pPr marL="342900" indent="-342900">
              <a:buFont typeface="Arial" panose="020B0604020202020204" pitchFamily="34" charset="0"/>
              <a:buChar char="•"/>
            </a:pPr>
            <a:r>
              <a:rPr lang="da-DK" i="1" dirty="0" err="1" smtClean="0"/>
              <a:t>co</a:t>
            </a:r>
            <a:r>
              <a:rPr lang="da-DK" i="1" dirty="0" smtClean="0"/>
              <a:t>-innovation</a:t>
            </a:r>
            <a:r>
              <a:rPr lang="da-DK" dirty="0"/>
              <a:t>, </a:t>
            </a:r>
            <a:endParaRPr lang="da-DK" dirty="0" smtClean="0"/>
          </a:p>
          <a:p>
            <a:pPr marL="342900" indent="-342900">
              <a:buFont typeface="Arial" panose="020B0604020202020204" pitchFamily="34" charset="0"/>
              <a:buChar char="•"/>
            </a:pPr>
            <a:r>
              <a:rPr lang="da-DK" i="1" dirty="0" err="1" smtClean="0"/>
              <a:t>co</a:t>
            </a:r>
            <a:r>
              <a:rPr lang="da-DK" i="1" dirty="0" smtClean="0"/>
              <a:t>-design</a:t>
            </a:r>
            <a:r>
              <a:rPr lang="da-DK" dirty="0" smtClean="0"/>
              <a:t> </a:t>
            </a:r>
            <a:r>
              <a:rPr lang="da-DK" dirty="0"/>
              <a:t>og </a:t>
            </a:r>
            <a:endParaRPr lang="da-DK" dirty="0" smtClean="0"/>
          </a:p>
          <a:p>
            <a:pPr marL="342900" indent="-342900">
              <a:buFont typeface="Arial" panose="020B0604020202020204" pitchFamily="34" charset="0"/>
              <a:buChar char="•"/>
            </a:pPr>
            <a:r>
              <a:rPr lang="da-DK" i="1" dirty="0" err="1" smtClean="0"/>
              <a:t>co-implementation</a:t>
            </a:r>
            <a:r>
              <a:rPr lang="da-DK" dirty="0"/>
              <a:t>, </a:t>
            </a:r>
            <a:endParaRPr lang="da-DK" dirty="0" smtClean="0"/>
          </a:p>
          <a:p>
            <a:r>
              <a:rPr lang="da-DK" dirty="0"/>
              <a:t>N</a:t>
            </a:r>
            <a:r>
              <a:rPr lang="da-DK" dirty="0" smtClean="0"/>
              <a:t>ogle begreber har </a:t>
            </a:r>
            <a:r>
              <a:rPr lang="da-DK" dirty="0"/>
              <a:t>været på dagsordenen i årtier som </a:t>
            </a:r>
            <a:r>
              <a:rPr lang="da-DK" dirty="0" smtClean="0"/>
              <a:t>eksempelvis: </a:t>
            </a:r>
          </a:p>
          <a:p>
            <a:pPr marL="342900" indent="-342900">
              <a:buFont typeface="Arial" panose="020B0604020202020204" pitchFamily="34" charset="0"/>
              <a:buChar char="•"/>
            </a:pPr>
            <a:r>
              <a:rPr lang="da-DK" dirty="0" smtClean="0"/>
              <a:t>”brugerdreven innovation” </a:t>
            </a:r>
            <a:r>
              <a:rPr lang="da-DK" dirty="0"/>
              <a:t>i den private sektor, </a:t>
            </a:r>
            <a:endParaRPr lang="da-DK" dirty="0" smtClean="0"/>
          </a:p>
          <a:p>
            <a:pPr marL="342900" indent="-342900">
              <a:buFont typeface="Arial" panose="020B0604020202020204" pitchFamily="34" charset="0"/>
              <a:buChar char="•"/>
            </a:pPr>
            <a:r>
              <a:rPr lang="da-DK" dirty="0" smtClean="0"/>
              <a:t>”patientinddragelse” </a:t>
            </a:r>
            <a:r>
              <a:rPr lang="da-DK" dirty="0"/>
              <a:t>i sundhedssektoren, </a:t>
            </a:r>
            <a:endParaRPr lang="da-DK" dirty="0" smtClean="0"/>
          </a:p>
          <a:p>
            <a:pPr marL="342900" indent="-342900">
              <a:buFont typeface="Arial" panose="020B0604020202020204" pitchFamily="34" charset="0"/>
              <a:buChar char="•"/>
            </a:pPr>
            <a:r>
              <a:rPr lang="da-DK" dirty="0" smtClean="0"/>
              <a:t>”aktivt medborgerskab” </a:t>
            </a:r>
            <a:r>
              <a:rPr lang="da-DK" dirty="0"/>
              <a:t>i lokalsamfund</a:t>
            </a:r>
          </a:p>
        </p:txBody>
      </p:sp>
      <p:sp>
        <p:nvSpPr>
          <p:cNvPr id="5" name="Pladsholder til dato 4"/>
          <p:cNvSpPr>
            <a:spLocks noGrp="1"/>
          </p:cNvSpPr>
          <p:nvPr>
            <p:ph type="dt" sz="half" idx="10"/>
          </p:nvPr>
        </p:nvSpPr>
        <p:spPr/>
        <p:txBody>
          <a:bodyPr/>
          <a:lstStyle/>
          <a:p>
            <a:fld id="{0DFD41E8-EC1E-4E8C-92ED-17C3FFF31150}" type="datetime2">
              <a:rPr lang="da-DK" smtClean="0"/>
              <a:t>18. december 2018</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5BA07366-CB75-4AA8-9E5B-928B849F427C}" type="slidenum">
              <a:rPr lang="da-DK" smtClean="0"/>
              <a:t>3</a:t>
            </a:fld>
            <a:endParaRPr lang="da-DK" dirty="0"/>
          </a:p>
        </p:txBody>
      </p:sp>
      <p:sp>
        <p:nvSpPr>
          <p:cNvPr id="8" name="Pladsholder til tekst 7"/>
          <p:cNvSpPr>
            <a:spLocks noGrp="1"/>
          </p:cNvSpPr>
          <p:nvPr>
            <p:ph type="body" sz="quarter" idx="16"/>
          </p:nvPr>
        </p:nvSpPr>
        <p:spPr/>
        <p:txBody>
          <a:bodyPr/>
          <a:lstStyle/>
          <a:p>
            <a:endParaRPr lang="da-DK"/>
          </a:p>
        </p:txBody>
      </p:sp>
      <p:sp>
        <p:nvSpPr>
          <p:cNvPr id="9" name="AutoShape 2" descr="Billedresultat for co-creation"/>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1" name="Pladsholder til billede 10"/>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2323" b="12323"/>
          <a:stretch>
            <a:fillRect/>
          </a:stretch>
        </p:blipFill>
        <p:spPr bwMode="auto">
          <a:xfrm>
            <a:off x="6382444" y="202332"/>
            <a:ext cx="5582489"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001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09789" y="619125"/>
            <a:ext cx="7967662" cy="865188"/>
          </a:xfrm>
        </p:spPr>
        <p:txBody>
          <a:bodyPr/>
          <a:lstStyle/>
          <a:p>
            <a:r>
              <a:rPr lang="en-GB" dirty="0" smtClean="0"/>
              <a:t> </a:t>
            </a:r>
            <a:r>
              <a:rPr lang="en-GB" sz="4000" b="1" dirty="0" err="1"/>
              <a:t>Åben</a:t>
            </a:r>
            <a:r>
              <a:rPr lang="en-GB" sz="4000" b="1" dirty="0"/>
              <a:t> </a:t>
            </a:r>
            <a:r>
              <a:rPr lang="en-GB" sz="4000" b="1" dirty="0" err="1"/>
              <a:t>adgang</a:t>
            </a:r>
            <a:r>
              <a:rPr lang="en-GB" sz="4000" b="1" dirty="0"/>
              <a:t>		        ECTS</a:t>
            </a:r>
          </a:p>
        </p:txBody>
      </p:sp>
      <p:sp>
        <p:nvSpPr>
          <p:cNvPr id="3" name="Pladsholder til indhold 2"/>
          <p:cNvSpPr>
            <a:spLocks noGrp="1"/>
          </p:cNvSpPr>
          <p:nvPr>
            <p:ph sz="half" idx="1"/>
          </p:nvPr>
        </p:nvSpPr>
        <p:spPr>
          <a:xfrm>
            <a:off x="1821671" y="1313411"/>
            <a:ext cx="4161365" cy="4988964"/>
          </a:xfrm>
        </p:spPr>
        <p:txBody>
          <a:bodyPr/>
          <a:lstStyle/>
          <a:p>
            <a:pPr marL="0" indent="0">
              <a:buNone/>
            </a:pPr>
            <a:r>
              <a:rPr lang="en-GB" b="1" dirty="0" err="1" smtClean="0"/>
              <a:t>Fokus</a:t>
            </a:r>
            <a:r>
              <a:rPr lang="en-GB" b="1" dirty="0" smtClean="0"/>
              <a:t> </a:t>
            </a:r>
            <a:r>
              <a:rPr lang="en-GB" b="1" dirty="0" err="1" smtClean="0"/>
              <a:t>på</a:t>
            </a:r>
            <a:r>
              <a:rPr lang="en-GB" b="1" dirty="0" smtClean="0"/>
              <a:t> </a:t>
            </a:r>
            <a:r>
              <a:rPr lang="en-GB" b="1" i="1" u="sng" dirty="0" err="1" smtClean="0"/>
              <a:t>nye</a:t>
            </a:r>
            <a:r>
              <a:rPr lang="en-GB" b="1" dirty="0" smtClean="0"/>
              <a:t> </a:t>
            </a:r>
            <a:r>
              <a:rPr lang="en-GB" b="1" dirty="0" err="1" smtClean="0"/>
              <a:t>aktiviteter</a:t>
            </a:r>
            <a:r>
              <a:rPr lang="en-GB" b="1" dirty="0" smtClean="0"/>
              <a:t> i Biblioteket (</a:t>
            </a:r>
            <a:r>
              <a:rPr lang="en-GB" b="1" dirty="0" err="1" smtClean="0"/>
              <a:t>studieunderstøttelse</a:t>
            </a:r>
            <a:r>
              <a:rPr lang="en-GB" b="1" dirty="0" smtClean="0"/>
              <a:t>)</a:t>
            </a:r>
          </a:p>
          <a:p>
            <a:pPr lvl="1"/>
            <a:r>
              <a:rPr lang="en-GB" dirty="0" err="1" smtClean="0"/>
              <a:t>Læsestrategier</a:t>
            </a:r>
            <a:endParaRPr lang="en-GB" dirty="0" smtClean="0"/>
          </a:p>
          <a:p>
            <a:pPr lvl="1"/>
            <a:r>
              <a:rPr lang="en-GB" dirty="0" err="1" smtClean="0"/>
              <a:t>Flere</a:t>
            </a:r>
            <a:r>
              <a:rPr lang="en-GB" dirty="0" smtClean="0"/>
              <a:t> </a:t>
            </a:r>
            <a:r>
              <a:rPr lang="en-GB" dirty="0" err="1" smtClean="0"/>
              <a:t>vinkler</a:t>
            </a:r>
            <a:r>
              <a:rPr lang="en-GB" dirty="0" smtClean="0"/>
              <a:t> </a:t>
            </a:r>
            <a:r>
              <a:rPr lang="en-GB" dirty="0" err="1" smtClean="0"/>
              <a:t>på</a:t>
            </a:r>
            <a:r>
              <a:rPr lang="en-GB" dirty="0" smtClean="0"/>
              <a:t> </a:t>
            </a:r>
            <a:r>
              <a:rPr lang="en-GB" dirty="0" err="1" smtClean="0"/>
              <a:t>en</a:t>
            </a:r>
            <a:r>
              <a:rPr lang="en-GB" dirty="0" smtClean="0"/>
              <a:t> </a:t>
            </a:r>
            <a:r>
              <a:rPr lang="en-GB" dirty="0" err="1" smtClean="0"/>
              <a:t>forskningsartikel</a:t>
            </a:r>
            <a:endParaRPr lang="en-GB" dirty="0" smtClean="0"/>
          </a:p>
          <a:p>
            <a:pPr lvl="1"/>
            <a:r>
              <a:rPr lang="en-GB" dirty="0" err="1" smtClean="0"/>
              <a:t>Biblioteksrummets</a:t>
            </a:r>
            <a:r>
              <a:rPr lang="en-GB" dirty="0" smtClean="0"/>
              <a:t> </a:t>
            </a:r>
            <a:r>
              <a:rPr lang="en-GB" dirty="0" err="1" smtClean="0"/>
              <a:t>andre</a:t>
            </a:r>
            <a:r>
              <a:rPr lang="en-GB" dirty="0" smtClean="0"/>
              <a:t> </a:t>
            </a:r>
            <a:r>
              <a:rPr lang="en-GB" dirty="0" err="1" smtClean="0"/>
              <a:t>aktiviteter</a:t>
            </a:r>
            <a:endParaRPr lang="en-GB" dirty="0" smtClean="0"/>
          </a:p>
          <a:p>
            <a:pPr marL="271462" lvl="1" indent="0">
              <a:buNone/>
            </a:pPr>
            <a:r>
              <a:rPr lang="en-GB" b="1" dirty="0" smtClean="0"/>
              <a:t>Men</a:t>
            </a:r>
            <a:r>
              <a:rPr lang="en-GB" dirty="0" smtClean="0"/>
              <a:t> </a:t>
            </a:r>
            <a:r>
              <a:rPr lang="en-GB" dirty="0" err="1" smtClean="0"/>
              <a:t>også</a:t>
            </a:r>
            <a:r>
              <a:rPr lang="en-GB" dirty="0" smtClean="0"/>
              <a:t> </a:t>
            </a:r>
            <a:r>
              <a:rPr lang="en-GB" dirty="0" err="1" smtClean="0"/>
              <a:t>fokus</a:t>
            </a:r>
            <a:r>
              <a:rPr lang="en-GB" dirty="0" smtClean="0"/>
              <a:t> </a:t>
            </a:r>
            <a:r>
              <a:rPr lang="en-GB" dirty="0" err="1" smtClean="0"/>
              <a:t>på</a:t>
            </a:r>
            <a:r>
              <a:rPr lang="en-GB" dirty="0" smtClean="0"/>
              <a:t> ´mere</a:t>
            </a:r>
          </a:p>
          <a:p>
            <a:pPr marL="271462" lvl="1" indent="0">
              <a:buNone/>
            </a:pPr>
            <a:r>
              <a:rPr lang="en-GB" dirty="0" smtClean="0"/>
              <a:t>info om </a:t>
            </a:r>
            <a:r>
              <a:rPr lang="en-GB" dirty="0" err="1" smtClean="0"/>
              <a:t>databaser</a:t>
            </a:r>
            <a:r>
              <a:rPr lang="en-GB" dirty="0" smtClean="0"/>
              <a:t>´</a:t>
            </a:r>
          </a:p>
          <a:p>
            <a:pPr lvl="1"/>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p:txBody>
      </p:sp>
      <p:sp>
        <p:nvSpPr>
          <p:cNvPr id="4" name="Pladsholder til indhold 3"/>
          <p:cNvSpPr>
            <a:spLocks noGrp="1"/>
          </p:cNvSpPr>
          <p:nvPr>
            <p:ph sz="half" idx="2"/>
          </p:nvPr>
        </p:nvSpPr>
        <p:spPr>
          <a:xfrm>
            <a:off x="6201171" y="1313411"/>
            <a:ext cx="4344076" cy="4988964"/>
          </a:xfrm>
        </p:spPr>
        <p:txBody>
          <a:bodyPr/>
          <a:lstStyle/>
          <a:p>
            <a:pPr marL="0" indent="0">
              <a:buNone/>
            </a:pPr>
            <a:r>
              <a:rPr lang="en-GB" b="1" dirty="0" err="1" smtClean="0"/>
              <a:t>Fokus</a:t>
            </a:r>
            <a:r>
              <a:rPr lang="en-GB" b="1" dirty="0" smtClean="0"/>
              <a:t> </a:t>
            </a:r>
            <a:r>
              <a:rPr lang="en-GB" b="1" dirty="0" err="1" smtClean="0"/>
              <a:t>på</a:t>
            </a:r>
            <a:r>
              <a:rPr lang="en-GB" b="1" dirty="0" smtClean="0"/>
              <a:t> at </a:t>
            </a:r>
            <a:r>
              <a:rPr lang="en-GB" b="1" i="1" u="sng" dirty="0" err="1"/>
              <a:t>f</a:t>
            </a:r>
            <a:r>
              <a:rPr lang="en-GB" b="1" i="1" u="sng" dirty="0" err="1" smtClean="0"/>
              <a:t>ormidle</a:t>
            </a:r>
            <a:r>
              <a:rPr lang="en-GB" b="1" i="1" dirty="0" smtClean="0"/>
              <a:t> </a:t>
            </a:r>
            <a:r>
              <a:rPr lang="en-GB" b="1" dirty="0" smtClean="0"/>
              <a:t>de </a:t>
            </a:r>
            <a:r>
              <a:rPr lang="en-GB" b="1" dirty="0" err="1" smtClean="0"/>
              <a:t>eksisterende</a:t>
            </a:r>
            <a:r>
              <a:rPr lang="en-GB" b="1" dirty="0" smtClean="0"/>
              <a:t> </a:t>
            </a:r>
            <a:r>
              <a:rPr lang="en-GB" b="1" dirty="0" err="1" smtClean="0"/>
              <a:t>tilbud</a:t>
            </a:r>
            <a:r>
              <a:rPr lang="en-GB" b="1" dirty="0" smtClean="0"/>
              <a:t> </a:t>
            </a:r>
            <a:r>
              <a:rPr lang="en-GB" b="1" dirty="0" err="1" smtClean="0"/>
              <a:t>på</a:t>
            </a:r>
            <a:r>
              <a:rPr lang="en-GB" b="1" dirty="0" smtClean="0"/>
              <a:t> </a:t>
            </a:r>
            <a:r>
              <a:rPr lang="en-GB" b="1" dirty="0" err="1" smtClean="0"/>
              <a:t>nye</a:t>
            </a:r>
            <a:r>
              <a:rPr lang="en-GB" b="1" dirty="0" smtClean="0"/>
              <a:t> </a:t>
            </a:r>
            <a:r>
              <a:rPr lang="en-GB" b="1" dirty="0" err="1" smtClean="0"/>
              <a:t>måder</a:t>
            </a:r>
            <a:r>
              <a:rPr lang="en-GB" b="1" dirty="0" smtClean="0"/>
              <a:t> (</a:t>
            </a:r>
            <a:r>
              <a:rPr lang="en-GB" b="1" dirty="0" err="1" smtClean="0"/>
              <a:t>øge</a:t>
            </a:r>
            <a:r>
              <a:rPr lang="en-GB" b="1" dirty="0" smtClean="0"/>
              <a:t> </a:t>
            </a:r>
            <a:r>
              <a:rPr lang="en-GB" b="1" dirty="0" err="1" smtClean="0"/>
              <a:t>synlighed</a:t>
            </a:r>
            <a:r>
              <a:rPr lang="en-GB" b="1" dirty="0" smtClean="0"/>
              <a:t>)</a:t>
            </a:r>
          </a:p>
          <a:p>
            <a:pPr lvl="1"/>
            <a:r>
              <a:rPr lang="en-GB" dirty="0" err="1" smtClean="0"/>
              <a:t>Farverige</a:t>
            </a:r>
            <a:r>
              <a:rPr lang="en-GB" dirty="0" smtClean="0"/>
              <a:t> </a:t>
            </a:r>
            <a:r>
              <a:rPr lang="en-GB" dirty="0" err="1" smtClean="0"/>
              <a:t>plakater</a:t>
            </a:r>
            <a:r>
              <a:rPr lang="en-GB" dirty="0" smtClean="0"/>
              <a:t> om BA-</a:t>
            </a:r>
            <a:r>
              <a:rPr lang="en-GB" dirty="0" err="1" smtClean="0"/>
              <a:t>hjælp</a:t>
            </a:r>
            <a:endParaRPr lang="en-GB" dirty="0" smtClean="0"/>
          </a:p>
          <a:p>
            <a:pPr lvl="1"/>
            <a:r>
              <a:rPr lang="en-GB" dirty="0" err="1"/>
              <a:t>Kurser</a:t>
            </a:r>
            <a:r>
              <a:rPr lang="en-GB" dirty="0"/>
              <a:t> </a:t>
            </a:r>
            <a:r>
              <a:rPr lang="en-GB" dirty="0" err="1"/>
              <a:t>og</a:t>
            </a:r>
            <a:r>
              <a:rPr lang="en-GB" dirty="0"/>
              <a:t> e-</a:t>
            </a:r>
            <a:r>
              <a:rPr lang="en-GB" dirty="0" err="1"/>
              <a:t>ressourcer</a:t>
            </a:r>
            <a:r>
              <a:rPr lang="en-GB" dirty="0"/>
              <a:t> </a:t>
            </a:r>
            <a:r>
              <a:rPr lang="en-GB" dirty="0" err="1" smtClean="0"/>
              <a:t>længere</a:t>
            </a:r>
            <a:r>
              <a:rPr lang="en-GB" dirty="0" smtClean="0"/>
              <a:t> </a:t>
            </a:r>
            <a:r>
              <a:rPr lang="en-GB" dirty="0" err="1"/>
              <a:t>fremme</a:t>
            </a:r>
            <a:endParaRPr lang="en-GB" dirty="0"/>
          </a:p>
          <a:p>
            <a:pPr lvl="1"/>
            <a:r>
              <a:rPr lang="en-GB" dirty="0" err="1"/>
              <a:t>Info.søgning</a:t>
            </a:r>
            <a:r>
              <a:rPr lang="en-GB" dirty="0"/>
              <a:t> </a:t>
            </a:r>
            <a:r>
              <a:rPr lang="en-GB" dirty="0" err="1"/>
              <a:t>som</a:t>
            </a:r>
            <a:r>
              <a:rPr lang="en-GB" dirty="0"/>
              <a:t> del </a:t>
            </a:r>
            <a:r>
              <a:rPr lang="en-GB" dirty="0" err="1"/>
              <a:t>af</a:t>
            </a:r>
            <a:r>
              <a:rPr lang="en-GB" dirty="0"/>
              <a:t> et </a:t>
            </a:r>
            <a:r>
              <a:rPr lang="en-GB" dirty="0" err="1"/>
              <a:t>projektarbejds-værktøj</a:t>
            </a:r>
            <a:endParaRPr lang="en-GB" dirty="0"/>
          </a:p>
          <a:p>
            <a:pPr lvl="1"/>
            <a:r>
              <a:rPr lang="en-GB" dirty="0" smtClean="0"/>
              <a:t>´Legal´ </a:t>
            </a:r>
            <a:r>
              <a:rPr lang="en-GB" dirty="0" err="1" smtClean="0"/>
              <a:t>tekstdeling</a:t>
            </a:r>
            <a:r>
              <a:rPr lang="en-GB" dirty="0" smtClean="0"/>
              <a:t> </a:t>
            </a:r>
            <a:r>
              <a:rPr lang="en-GB" dirty="0" err="1" smtClean="0"/>
              <a:t>som</a:t>
            </a:r>
            <a:r>
              <a:rPr lang="en-GB" dirty="0" smtClean="0"/>
              <a:t> del </a:t>
            </a:r>
            <a:r>
              <a:rPr lang="en-GB" dirty="0" err="1" smtClean="0"/>
              <a:t>af</a:t>
            </a:r>
            <a:r>
              <a:rPr lang="en-GB" dirty="0" smtClean="0"/>
              <a:t> et </a:t>
            </a:r>
            <a:r>
              <a:rPr lang="en-GB" dirty="0" err="1" smtClean="0"/>
              <a:t>teamværktøj</a:t>
            </a:r>
            <a:endParaRPr lang="en-GB" dirty="0"/>
          </a:p>
          <a:p>
            <a:pPr lvl="1"/>
            <a:endParaRPr lang="en-GB" dirty="0"/>
          </a:p>
        </p:txBody>
      </p:sp>
      <p:sp>
        <p:nvSpPr>
          <p:cNvPr id="5" name="Pladsholder til dato 4"/>
          <p:cNvSpPr>
            <a:spLocks noGrp="1"/>
          </p:cNvSpPr>
          <p:nvPr>
            <p:ph type="dt" sz="half" idx="10"/>
          </p:nvPr>
        </p:nvSpPr>
        <p:spPr/>
        <p:txBody>
          <a:bodyPr/>
          <a:lstStyle/>
          <a:p>
            <a:fld id="{BA84B769-5527-4DD4-9DA1-DF6DC20FE7C2}" type="datetime1">
              <a:rPr lang="en-GB" smtClean="0"/>
              <a:t>18/12/2018</a:t>
            </a:fld>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30</a:t>
            </a:fld>
            <a:endParaRPr lang="en-GB" dirty="0"/>
          </a:p>
        </p:txBody>
      </p:sp>
      <p:sp>
        <p:nvSpPr>
          <p:cNvPr id="17" name="Højrepil 16"/>
          <p:cNvSpPr/>
          <p:nvPr/>
        </p:nvSpPr>
        <p:spPr>
          <a:xfrm flipV="1">
            <a:off x="4664623" y="4095302"/>
            <a:ext cx="1188720" cy="11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02795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09787" y="262543"/>
            <a:ext cx="7967664" cy="1221770"/>
          </a:xfrm>
        </p:spPr>
        <p:txBody>
          <a:bodyPr/>
          <a:lstStyle/>
          <a:p>
            <a:pPr algn="ctr"/>
            <a:r>
              <a:rPr lang="en-GB" sz="4000" b="1" dirty="0" err="1"/>
              <a:t>Konklusioner</a:t>
            </a:r>
            <a:endParaRPr lang="en-GB" sz="4000" b="1" dirty="0"/>
          </a:p>
        </p:txBody>
      </p:sp>
      <p:sp>
        <p:nvSpPr>
          <p:cNvPr id="3" name="Pladsholder til indhold 2"/>
          <p:cNvSpPr>
            <a:spLocks noGrp="1"/>
          </p:cNvSpPr>
          <p:nvPr>
            <p:ph idx="1"/>
          </p:nvPr>
        </p:nvSpPr>
        <p:spPr>
          <a:xfrm>
            <a:off x="1921225" y="889463"/>
            <a:ext cx="8553994" cy="5413841"/>
          </a:xfrm>
        </p:spPr>
        <p:txBody>
          <a:bodyPr/>
          <a:lstStyle/>
          <a:p>
            <a:pPr marL="457200" indent="-457200">
              <a:buAutoNum type="arabicPeriod"/>
            </a:pPr>
            <a:endParaRPr lang="en-GB" b="1" dirty="0" smtClean="0"/>
          </a:p>
          <a:p>
            <a:pPr marL="457200" indent="-457200">
              <a:buAutoNum type="arabicPeriod"/>
            </a:pPr>
            <a:r>
              <a:rPr lang="en-GB" b="1" dirty="0" err="1" smtClean="0"/>
              <a:t>Emnetyperne</a:t>
            </a:r>
            <a:r>
              <a:rPr lang="en-GB" dirty="0" smtClean="0"/>
              <a:t> </a:t>
            </a:r>
            <a:r>
              <a:rPr lang="en-GB" dirty="0" err="1" smtClean="0"/>
              <a:t>fordeler</a:t>
            </a:r>
            <a:r>
              <a:rPr lang="en-GB" dirty="0" smtClean="0"/>
              <a:t> sig </a:t>
            </a:r>
            <a:r>
              <a:rPr lang="en-GB" dirty="0" err="1" smtClean="0"/>
              <a:t>anderledes</a:t>
            </a:r>
            <a:r>
              <a:rPr lang="en-GB" dirty="0" smtClean="0"/>
              <a:t> i 2018 </a:t>
            </a:r>
            <a:r>
              <a:rPr lang="en-GB" dirty="0" err="1" smtClean="0"/>
              <a:t>ift</a:t>
            </a:r>
            <a:r>
              <a:rPr lang="en-GB" dirty="0" smtClean="0"/>
              <a:t> 2016. </a:t>
            </a:r>
            <a:r>
              <a:rPr lang="en-GB" dirty="0" err="1" smtClean="0"/>
              <a:t>Fx</a:t>
            </a:r>
            <a:r>
              <a:rPr lang="en-GB" dirty="0" smtClean="0"/>
              <a:t> </a:t>
            </a:r>
            <a:r>
              <a:rPr lang="en-GB" dirty="0" err="1" smtClean="0"/>
              <a:t>er</a:t>
            </a:r>
            <a:r>
              <a:rPr lang="en-GB" dirty="0" smtClean="0"/>
              <a:t> </a:t>
            </a:r>
            <a:r>
              <a:rPr lang="en-GB" dirty="0" err="1" smtClean="0"/>
              <a:t>emnet</a:t>
            </a:r>
            <a:r>
              <a:rPr lang="en-GB" dirty="0" smtClean="0"/>
              <a:t> </a:t>
            </a:r>
            <a:r>
              <a:rPr lang="en-GB" dirty="0" smtClean="0">
                <a:solidFill>
                  <a:srgbClr val="C00000"/>
                </a:solidFill>
              </a:rPr>
              <a:t>´</a:t>
            </a:r>
            <a:r>
              <a:rPr lang="en-GB" dirty="0" err="1" smtClean="0">
                <a:solidFill>
                  <a:srgbClr val="C00000"/>
                </a:solidFill>
              </a:rPr>
              <a:t>Informationssøgning</a:t>
            </a:r>
            <a:r>
              <a:rPr lang="en-GB" dirty="0" smtClean="0">
                <a:solidFill>
                  <a:srgbClr val="C00000"/>
                </a:solidFill>
              </a:rPr>
              <a:t>´ </a:t>
            </a:r>
            <a:r>
              <a:rPr lang="en-GB" dirty="0" err="1" smtClean="0"/>
              <a:t>ikke</a:t>
            </a:r>
            <a:r>
              <a:rPr lang="en-GB" dirty="0" smtClean="0"/>
              <a:t> </a:t>
            </a:r>
            <a:r>
              <a:rPr lang="en-GB" dirty="0" err="1" smtClean="0"/>
              <a:t>valgt</a:t>
            </a:r>
            <a:r>
              <a:rPr lang="en-GB" dirty="0" smtClean="0"/>
              <a:t> </a:t>
            </a:r>
            <a:r>
              <a:rPr lang="en-GB" dirty="0" err="1" smtClean="0"/>
              <a:t>i</a:t>
            </a:r>
            <a:r>
              <a:rPr lang="en-GB" dirty="0" smtClean="0"/>
              <a:t> </a:t>
            </a:r>
            <a:r>
              <a:rPr lang="en-GB" dirty="0" err="1" smtClean="0"/>
              <a:t>samme</a:t>
            </a:r>
            <a:r>
              <a:rPr lang="en-GB" dirty="0" smtClean="0"/>
              <a:t> </a:t>
            </a:r>
            <a:r>
              <a:rPr lang="en-GB" dirty="0" err="1" smtClean="0"/>
              <a:t>omfang</a:t>
            </a:r>
            <a:r>
              <a:rPr lang="en-GB" dirty="0" smtClean="0"/>
              <a:t> </a:t>
            </a:r>
            <a:r>
              <a:rPr lang="en-GB" dirty="0" err="1" smtClean="0"/>
              <a:t>i</a:t>
            </a:r>
            <a:r>
              <a:rPr lang="en-GB" dirty="0" smtClean="0"/>
              <a:t> 2018 </a:t>
            </a:r>
            <a:r>
              <a:rPr lang="en-GB" dirty="0" err="1" smtClean="0"/>
              <a:t>som</a:t>
            </a:r>
            <a:r>
              <a:rPr lang="en-GB" dirty="0" smtClean="0"/>
              <a:t> </a:t>
            </a:r>
            <a:r>
              <a:rPr lang="en-GB" dirty="0" err="1" smtClean="0"/>
              <a:t>i</a:t>
            </a:r>
            <a:r>
              <a:rPr lang="en-GB" dirty="0" smtClean="0"/>
              <a:t> 2016</a:t>
            </a:r>
          </a:p>
          <a:p>
            <a:pPr marL="457200" indent="-457200">
              <a:buAutoNum type="arabicPeriod"/>
            </a:pPr>
            <a:r>
              <a:rPr lang="en-GB" b="1" dirty="0" err="1" smtClean="0"/>
              <a:t>Invitationsformen</a:t>
            </a:r>
            <a:r>
              <a:rPr lang="en-GB" dirty="0" smtClean="0"/>
              <a:t> </a:t>
            </a:r>
            <a:r>
              <a:rPr lang="en-GB" dirty="0" err="1" smtClean="0"/>
              <a:t>indvirker</a:t>
            </a:r>
            <a:r>
              <a:rPr lang="en-GB" dirty="0" smtClean="0"/>
              <a:t> </a:t>
            </a:r>
            <a:r>
              <a:rPr lang="en-GB" dirty="0" err="1" smtClean="0"/>
              <a:t>på</a:t>
            </a:r>
            <a:r>
              <a:rPr lang="en-GB" dirty="0" smtClean="0"/>
              <a:t> </a:t>
            </a:r>
            <a:r>
              <a:rPr lang="en-GB" dirty="0" err="1" smtClean="0"/>
              <a:t>læreprocessen</a:t>
            </a:r>
            <a:r>
              <a:rPr lang="en-GB" dirty="0" smtClean="0"/>
              <a:t> </a:t>
            </a:r>
            <a:r>
              <a:rPr lang="en-GB" dirty="0" err="1" smtClean="0"/>
              <a:t>og</a:t>
            </a:r>
            <a:r>
              <a:rPr lang="en-GB" dirty="0" smtClean="0"/>
              <a:t> </a:t>
            </a:r>
            <a:r>
              <a:rPr lang="en-GB" dirty="0" err="1" smtClean="0"/>
              <a:t>på</a:t>
            </a:r>
            <a:r>
              <a:rPr lang="en-GB" dirty="0" smtClean="0"/>
              <a:t> </a:t>
            </a:r>
            <a:r>
              <a:rPr lang="en-GB" dirty="0" smtClean="0">
                <a:solidFill>
                  <a:schemeClr val="accent1"/>
                </a:solidFill>
              </a:rPr>
              <a:t>den </a:t>
            </a:r>
            <a:r>
              <a:rPr lang="en-GB" dirty="0" err="1" smtClean="0">
                <a:solidFill>
                  <a:schemeClr val="accent1"/>
                </a:solidFill>
              </a:rPr>
              <a:t>viden</a:t>
            </a:r>
            <a:r>
              <a:rPr lang="en-GB" dirty="0" smtClean="0">
                <a:solidFill>
                  <a:schemeClr val="accent1"/>
                </a:solidFill>
              </a:rPr>
              <a:t> de </a:t>
            </a:r>
            <a:r>
              <a:rPr lang="en-GB" dirty="0" err="1" smtClean="0">
                <a:solidFill>
                  <a:schemeClr val="accent1"/>
                </a:solidFill>
              </a:rPr>
              <a:t>studerende</a:t>
            </a:r>
            <a:r>
              <a:rPr lang="en-GB" dirty="0" smtClean="0">
                <a:solidFill>
                  <a:schemeClr val="accent1"/>
                </a:solidFill>
              </a:rPr>
              <a:t> </a:t>
            </a:r>
            <a:r>
              <a:rPr lang="en-GB" dirty="0" err="1" smtClean="0">
                <a:solidFill>
                  <a:schemeClr val="accent1"/>
                </a:solidFill>
              </a:rPr>
              <a:t>opnår</a:t>
            </a:r>
            <a:r>
              <a:rPr lang="en-GB" dirty="0" smtClean="0">
                <a:solidFill>
                  <a:schemeClr val="accent1"/>
                </a:solidFill>
              </a:rPr>
              <a:t> om </a:t>
            </a:r>
            <a:r>
              <a:rPr lang="en-GB" dirty="0" err="1" smtClean="0">
                <a:solidFill>
                  <a:schemeClr val="accent1"/>
                </a:solidFill>
              </a:rPr>
              <a:t>biblioteket</a:t>
            </a:r>
            <a:r>
              <a:rPr lang="en-GB" dirty="0" smtClean="0"/>
              <a:t>. </a:t>
            </a:r>
            <a:r>
              <a:rPr lang="en-GB" dirty="0" err="1" smtClean="0"/>
              <a:t>Særlig</a:t>
            </a:r>
            <a:r>
              <a:rPr lang="en-GB" dirty="0" smtClean="0"/>
              <a:t> for ´ECTS´ </a:t>
            </a:r>
            <a:r>
              <a:rPr lang="en-GB" dirty="0" err="1" smtClean="0"/>
              <a:t>fremhæver</a:t>
            </a:r>
            <a:r>
              <a:rPr lang="en-GB" dirty="0" smtClean="0"/>
              <a:t> de </a:t>
            </a:r>
            <a:r>
              <a:rPr lang="en-GB" dirty="0" err="1" smtClean="0"/>
              <a:t>studerende</a:t>
            </a:r>
            <a:r>
              <a:rPr lang="en-GB" dirty="0" smtClean="0"/>
              <a:t> </a:t>
            </a:r>
            <a:r>
              <a:rPr lang="en-GB" dirty="0" err="1" smtClean="0"/>
              <a:t>erkendelsen</a:t>
            </a:r>
            <a:r>
              <a:rPr lang="en-GB" dirty="0" smtClean="0"/>
              <a:t> </a:t>
            </a:r>
            <a:r>
              <a:rPr lang="en-GB" dirty="0" err="1" smtClean="0"/>
              <a:t>af</a:t>
            </a:r>
            <a:r>
              <a:rPr lang="en-GB" dirty="0" smtClean="0"/>
              <a:t>, at </a:t>
            </a:r>
            <a:r>
              <a:rPr lang="en-GB" dirty="0" smtClean="0">
                <a:solidFill>
                  <a:srgbClr val="C00000"/>
                </a:solidFill>
              </a:rPr>
              <a:t>der </a:t>
            </a:r>
            <a:r>
              <a:rPr lang="en-GB" dirty="0" err="1" smtClean="0">
                <a:solidFill>
                  <a:srgbClr val="C00000"/>
                </a:solidFill>
              </a:rPr>
              <a:t>var</a:t>
            </a:r>
            <a:r>
              <a:rPr lang="en-GB" dirty="0" smtClean="0">
                <a:solidFill>
                  <a:srgbClr val="C00000"/>
                </a:solidFill>
              </a:rPr>
              <a:t> </a:t>
            </a:r>
            <a:r>
              <a:rPr lang="en-GB" dirty="0" err="1" smtClean="0">
                <a:solidFill>
                  <a:srgbClr val="C00000"/>
                </a:solidFill>
              </a:rPr>
              <a:t>meget</a:t>
            </a:r>
            <a:r>
              <a:rPr lang="en-GB" dirty="0" smtClean="0">
                <a:solidFill>
                  <a:srgbClr val="C00000"/>
                </a:solidFill>
              </a:rPr>
              <a:t> de </a:t>
            </a:r>
            <a:r>
              <a:rPr lang="en-GB" dirty="0" err="1" smtClean="0">
                <a:solidFill>
                  <a:srgbClr val="C00000"/>
                </a:solidFill>
              </a:rPr>
              <a:t>ikke</a:t>
            </a:r>
            <a:r>
              <a:rPr lang="en-GB" dirty="0" smtClean="0">
                <a:solidFill>
                  <a:srgbClr val="C00000"/>
                </a:solidFill>
              </a:rPr>
              <a:t> </a:t>
            </a:r>
            <a:r>
              <a:rPr lang="en-GB" dirty="0" err="1" smtClean="0">
                <a:solidFill>
                  <a:srgbClr val="C00000"/>
                </a:solidFill>
              </a:rPr>
              <a:t>vidste</a:t>
            </a:r>
            <a:r>
              <a:rPr lang="en-GB" dirty="0" smtClean="0">
                <a:solidFill>
                  <a:srgbClr val="C00000"/>
                </a:solidFill>
              </a:rPr>
              <a:t> </a:t>
            </a:r>
            <a:r>
              <a:rPr lang="en-GB" dirty="0" smtClean="0"/>
              <a:t>om </a:t>
            </a:r>
            <a:r>
              <a:rPr lang="en-GB" dirty="0" err="1" smtClean="0"/>
              <a:t>biblioteket</a:t>
            </a:r>
            <a:endParaRPr lang="en-GB" dirty="0" smtClean="0"/>
          </a:p>
          <a:p>
            <a:pPr marL="457200" indent="-457200">
              <a:buAutoNum type="arabicPeriod"/>
            </a:pPr>
            <a:r>
              <a:rPr lang="da-DK" u="sng" dirty="0" smtClean="0"/>
              <a:t>´</a:t>
            </a:r>
            <a:r>
              <a:rPr lang="da-DK" u="sng" dirty="0"/>
              <a:t>Åben adgang´</a:t>
            </a:r>
            <a:r>
              <a:rPr lang="da-DK" dirty="0"/>
              <a:t> giver forslag til </a:t>
            </a:r>
            <a:r>
              <a:rPr lang="da-DK" dirty="0">
                <a:solidFill>
                  <a:srgbClr val="C00000"/>
                </a:solidFill>
              </a:rPr>
              <a:t>nye aktiviteter </a:t>
            </a:r>
            <a:r>
              <a:rPr lang="da-DK" dirty="0"/>
              <a:t>i biblioteket, mens </a:t>
            </a:r>
            <a:r>
              <a:rPr lang="da-DK" u="sng" dirty="0"/>
              <a:t>´ECTS´</a:t>
            </a:r>
            <a:r>
              <a:rPr lang="da-DK" dirty="0"/>
              <a:t> </a:t>
            </a:r>
            <a:r>
              <a:rPr lang="da-DK" dirty="0" smtClean="0"/>
              <a:t>giver forslag, der fx </a:t>
            </a:r>
            <a:r>
              <a:rPr lang="da-DK" dirty="0" smtClean="0">
                <a:solidFill>
                  <a:srgbClr val="C00000"/>
                </a:solidFill>
              </a:rPr>
              <a:t>indrammer </a:t>
            </a:r>
            <a:r>
              <a:rPr lang="da-DK" dirty="0">
                <a:solidFill>
                  <a:srgbClr val="C00000"/>
                </a:solidFill>
              </a:rPr>
              <a:t>de </a:t>
            </a:r>
            <a:r>
              <a:rPr lang="da-DK" dirty="0" err="1" smtClean="0">
                <a:solidFill>
                  <a:srgbClr val="C00000"/>
                </a:solidFill>
              </a:rPr>
              <a:t>eksistererende</a:t>
            </a:r>
            <a:r>
              <a:rPr lang="da-DK" dirty="0" smtClean="0">
                <a:solidFill>
                  <a:srgbClr val="C00000"/>
                </a:solidFill>
              </a:rPr>
              <a:t> </a:t>
            </a:r>
            <a:r>
              <a:rPr lang="da-DK" dirty="0">
                <a:solidFill>
                  <a:srgbClr val="C00000"/>
                </a:solidFill>
              </a:rPr>
              <a:t>tilbud på mere ´spiselige</a:t>
            </a:r>
            <a:r>
              <a:rPr lang="da-DK" dirty="0" smtClean="0">
                <a:solidFill>
                  <a:srgbClr val="C00000"/>
                </a:solidFill>
              </a:rPr>
              <a:t>´ måder </a:t>
            </a:r>
            <a:endParaRPr lang="da-DK" dirty="0">
              <a:solidFill>
                <a:srgbClr val="C00000"/>
              </a:solidFill>
            </a:endParaRPr>
          </a:p>
          <a:p>
            <a:pPr marL="457200" indent="-457200">
              <a:buFont typeface="Arial" panose="020B0604020202020204" pitchFamily="34" charset="0"/>
              <a:buAutoNum type="arabicPeriod"/>
            </a:pPr>
            <a:endParaRPr lang="en-GB" dirty="0">
              <a:solidFill>
                <a:srgbClr val="C00000"/>
              </a:solidFill>
            </a:endParaRPr>
          </a:p>
          <a:p>
            <a:pPr marL="457200" indent="-457200">
              <a:buAutoNum type="arabicPeriod"/>
            </a:pPr>
            <a:endParaRPr lang="en-GB" dirty="0"/>
          </a:p>
        </p:txBody>
      </p:sp>
      <p:sp>
        <p:nvSpPr>
          <p:cNvPr id="4" name="Pladsholder til dato 3"/>
          <p:cNvSpPr>
            <a:spLocks noGrp="1"/>
          </p:cNvSpPr>
          <p:nvPr>
            <p:ph type="dt" sz="half" idx="10"/>
          </p:nvPr>
        </p:nvSpPr>
        <p:spPr/>
        <p:txBody>
          <a:bodyPr/>
          <a:lstStyle/>
          <a:p>
            <a:fld id="{76863CBA-FE51-40BA-9B41-89C7FDAF5BF4}" type="datetime1">
              <a:rPr lang="en-GB" smtClean="0"/>
              <a:t>18/12/2018</a:t>
            </a:fld>
            <a:endParaRPr lang="en-GB" dirty="0"/>
          </a:p>
        </p:txBody>
      </p:sp>
      <p:sp>
        <p:nvSpPr>
          <p:cNvPr id="5" name="Pladsholder til slidenummer 4"/>
          <p:cNvSpPr>
            <a:spLocks noGrp="1"/>
          </p:cNvSpPr>
          <p:nvPr>
            <p:ph type="sldNum" sz="quarter" idx="12"/>
          </p:nvPr>
        </p:nvSpPr>
        <p:spPr/>
        <p:txBody>
          <a:bodyPr/>
          <a:lstStyle/>
          <a:p>
            <a:fld id="{091A926C-488A-4E3E-9C21-57CAA120E114}" type="slidenum">
              <a:rPr lang="en-GB" smtClean="0"/>
              <a:t>31</a:t>
            </a:fld>
            <a:endParaRPr lang="en-GB" dirty="0"/>
          </a:p>
        </p:txBody>
      </p:sp>
    </p:spTree>
    <p:extLst>
      <p:ext uri="{BB962C8B-B14F-4D97-AF65-F5344CB8AC3E}">
        <p14:creationId xmlns:p14="http://schemas.microsoft.com/office/powerpoint/2010/main" val="3699934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Formidlingsgenrer</a:t>
            </a:r>
            <a:endParaRPr lang="da-DK" dirty="0"/>
          </a:p>
        </p:txBody>
      </p:sp>
      <p:pic>
        <p:nvPicPr>
          <p:cNvPr id="6" name="Pladsholder til indhold 5"/>
          <p:cNvPicPr>
            <a:picLocks noGrp="1" noChangeAspect="1"/>
          </p:cNvPicPr>
          <p:nvPr>
            <p:ph idx="1"/>
          </p:nvPr>
        </p:nvPicPr>
        <p:blipFill>
          <a:blip r:embed="rId3"/>
          <a:stretch>
            <a:fillRect/>
          </a:stretch>
        </p:blipFill>
        <p:spPr>
          <a:xfrm>
            <a:off x="2109788" y="3018929"/>
            <a:ext cx="7967663" cy="1901231"/>
          </a:xfrm>
          <a:prstGeom prst="rect">
            <a:avLst/>
          </a:prstGeom>
        </p:spPr>
      </p:pic>
      <p:sp>
        <p:nvSpPr>
          <p:cNvPr id="4" name="Pladsholder til dato 3"/>
          <p:cNvSpPr>
            <a:spLocks noGrp="1"/>
          </p:cNvSpPr>
          <p:nvPr>
            <p:ph type="dt" sz="half" idx="10"/>
          </p:nvPr>
        </p:nvSpPr>
        <p:spPr/>
        <p:txBody>
          <a:bodyPr/>
          <a:lstStyle/>
          <a:p>
            <a:fld id="{76863CBA-FE51-40BA-9B41-89C7FDAF5BF4}" type="datetime1">
              <a:rPr lang="en-GB" smtClean="0"/>
              <a:t>18/12/2018</a:t>
            </a:fld>
            <a:endParaRPr lang="en-GB" dirty="0"/>
          </a:p>
        </p:txBody>
      </p:sp>
      <p:sp>
        <p:nvSpPr>
          <p:cNvPr id="5" name="Pladsholder til slidenummer 4"/>
          <p:cNvSpPr>
            <a:spLocks noGrp="1"/>
          </p:cNvSpPr>
          <p:nvPr>
            <p:ph type="sldNum" sz="quarter" idx="12"/>
          </p:nvPr>
        </p:nvSpPr>
        <p:spPr/>
        <p:txBody>
          <a:bodyPr/>
          <a:lstStyle/>
          <a:p>
            <a:fld id="{091A926C-488A-4E3E-9C21-57CAA120E114}" type="slidenum">
              <a:rPr lang="en-GB" smtClean="0"/>
              <a:t>32</a:t>
            </a:fld>
            <a:endParaRPr lang="en-GB" dirty="0"/>
          </a:p>
        </p:txBody>
      </p:sp>
      <p:sp>
        <p:nvSpPr>
          <p:cNvPr id="7" name="Tekstfelt 6"/>
          <p:cNvSpPr txBox="1"/>
          <p:nvPr/>
        </p:nvSpPr>
        <p:spPr>
          <a:xfrm>
            <a:off x="2109787" y="1275908"/>
            <a:ext cx="2623658" cy="1077218"/>
          </a:xfrm>
          <a:prstGeom prst="rect">
            <a:avLst/>
          </a:prstGeom>
          <a:noFill/>
        </p:spPr>
        <p:txBody>
          <a:bodyPr wrap="square" rtlCol="0">
            <a:spAutoFit/>
          </a:bodyPr>
          <a:lstStyle/>
          <a:p>
            <a:r>
              <a:rPr lang="da-DK" sz="1600" dirty="0"/>
              <a:t>Formidling gn visning af materialet (skrift/tale+ </a:t>
            </a:r>
            <a:r>
              <a:rPr lang="da-DK" sz="1600" dirty="0" err="1"/>
              <a:t>billed</a:t>
            </a:r>
            <a:r>
              <a:rPr lang="da-DK" sz="1600" dirty="0"/>
              <a:t>/video). Forklarende med passiv modtager</a:t>
            </a:r>
          </a:p>
        </p:txBody>
      </p:sp>
      <p:sp>
        <p:nvSpPr>
          <p:cNvPr id="8" name="Tekstfelt 7"/>
          <p:cNvSpPr txBox="1"/>
          <p:nvPr/>
        </p:nvSpPr>
        <p:spPr>
          <a:xfrm>
            <a:off x="4496078" y="1275909"/>
            <a:ext cx="4299057" cy="584775"/>
          </a:xfrm>
          <a:prstGeom prst="rect">
            <a:avLst/>
          </a:prstGeom>
          <a:noFill/>
        </p:spPr>
        <p:txBody>
          <a:bodyPr wrap="square" rtlCol="0">
            <a:spAutoFit/>
          </a:bodyPr>
          <a:lstStyle/>
          <a:p>
            <a:r>
              <a:rPr lang="da-DK" sz="1600" dirty="0"/>
              <a:t>Rummer spil/quiz er underholdende elementer</a:t>
            </a:r>
          </a:p>
        </p:txBody>
      </p:sp>
      <p:sp>
        <p:nvSpPr>
          <p:cNvPr id="9" name="Tekstfelt 8"/>
          <p:cNvSpPr txBox="1"/>
          <p:nvPr/>
        </p:nvSpPr>
        <p:spPr>
          <a:xfrm>
            <a:off x="5647846" y="1959234"/>
            <a:ext cx="4052481" cy="830997"/>
          </a:xfrm>
          <a:prstGeom prst="rect">
            <a:avLst/>
          </a:prstGeom>
          <a:noFill/>
        </p:spPr>
        <p:txBody>
          <a:bodyPr wrap="square" rtlCol="0">
            <a:spAutoFit/>
          </a:bodyPr>
          <a:lstStyle/>
          <a:p>
            <a:r>
              <a:rPr lang="da-DK" sz="1600" dirty="0"/>
              <a:t>Æstetisk formsprog farve/film (tegnefilm)</a:t>
            </a:r>
          </a:p>
          <a:p>
            <a:r>
              <a:rPr lang="da-DK" sz="1600" dirty="0"/>
              <a:t>Fange modtagerens opmærksomhed</a:t>
            </a:r>
          </a:p>
        </p:txBody>
      </p:sp>
      <p:cxnSp>
        <p:nvCxnSpPr>
          <p:cNvPr id="11" name="Lige pilforbindelse 10"/>
          <p:cNvCxnSpPr/>
          <p:nvPr/>
        </p:nvCxnSpPr>
        <p:spPr>
          <a:xfrm flipH="1" flipV="1">
            <a:off x="3648925" y="2353126"/>
            <a:ext cx="847153" cy="665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Lige pilforbindelse 12"/>
          <p:cNvCxnSpPr/>
          <p:nvPr/>
        </p:nvCxnSpPr>
        <p:spPr>
          <a:xfrm flipH="1" flipV="1">
            <a:off x="5094953" y="2069500"/>
            <a:ext cx="552893" cy="758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Lige pilforbindelse 14"/>
          <p:cNvCxnSpPr>
            <a:endCxn id="9" idx="2"/>
          </p:cNvCxnSpPr>
          <p:nvPr/>
        </p:nvCxnSpPr>
        <p:spPr>
          <a:xfrm flipV="1">
            <a:off x="7674086" y="2544008"/>
            <a:ext cx="1" cy="284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Venstre klammeparentes 16"/>
          <p:cNvSpPr/>
          <p:nvPr/>
        </p:nvSpPr>
        <p:spPr>
          <a:xfrm rot="16200000">
            <a:off x="4829644" y="4018598"/>
            <a:ext cx="914400" cy="27175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8" name="Tekstfelt 17"/>
          <p:cNvSpPr txBox="1"/>
          <p:nvPr/>
        </p:nvSpPr>
        <p:spPr>
          <a:xfrm>
            <a:off x="3928082" y="6078404"/>
            <a:ext cx="2717524" cy="376370"/>
          </a:xfrm>
          <a:prstGeom prst="rect">
            <a:avLst/>
          </a:prstGeom>
          <a:noFill/>
        </p:spPr>
        <p:txBody>
          <a:bodyPr wrap="square" rtlCol="0">
            <a:spAutoFit/>
          </a:bodyPr>
          <a:lstStyle/>
          <a:p>
            <a:r>
              <a:rPr lang="da-DK" dirty="0"/>
              <a:t>Kognitiv læringsform</a:t>
            </a:r>
          </a:p>
        </p:txBody>
      </p:sp>
      <p:sp>
        <p:nvSpPr>
          <p:cNvPr id="19" name="Venstre klammeparentes 18"/>
          <p:cNvSpPr/>
          <p:nvPr/>
        </p:nvSpPr>
        <p:spPr>
          <a:xfrm rot="16200000">
            <a:off x="7411301" y="4776191"/>
            <a:ext cx="525573"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20" name="Tekstfelt 19"/>
          <p:cNvSpPr txBox="1"/>
          <p:nvPr/>
        </p:nvSpPr>
        <p:spPr>
          <a:xfrm>
            <a:off x="7216886" y="5834560"/>
            <a:ext cx="2860564" cy="646331"/>
          </a:xfrm>
          <a:prstGeom prst="rect">
            <a:avLst/>
          </a:prstGeom>
          <a:noFill/>
        </p:spPr>
        <p:txBody>
          <a:bodyPr wrap="square" rtlCol="0">
            <a:spAutoFit/>
          </a:bodyPr>
          <a:lstStyle/>
          <a:p>
            <a:r>
              <a:rPr lang="da-DK" dirty="0"/>
              <a:t>Spontan aktiverende læringsform</a:t>
            </a:r>
          </a:p>
        </p:txBody>
      </p:sp>
    </p:spTree>
    <p:extLst>
      <p:ext uri="{BB962C8B-B14F-4D97-AF65-F5344CB8AC3E}">
        <p14:creationId xmlns:p14="http://schemas.microsoft.com/office/powerpoint/2010/main" val="30230449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5557187">
            <a:off x="-1975305" y="2990422"/>
            <a:ext cx="6056974" cy="1131214"/>
          </a:xfrm>
        </p:spPr>
        <p:txBody>
          <a:bodyPr>
            <a:noAutofit/>
          </a:bodyPr>
          <a:lstStyle/>
          <a:p>
            <a:r>
              <a:rPr lang="da-DK" sz="4799" dirty="0"/>
              <a:t>Co-</a:t>
            </a:r>
            <a:r>
              <a:rPr lang="da-DK" sz="4799" dirty="0" err="1"/>
              <a:t>Create</a:t>
            </a:r>
            <a:r>
              <a:rPr lang="da-DK" sz="4799" dirty="0"/>
              <a:t> </a:t>
            </a:r>
            <a:r>
              <a:rPr lang="da-DK" sz="5398" dirty="0">
                <a:solidFill>
                  <a:srgbClr val="92D050"/>
                </a:solidFill>
              </a:rPr>
              <a:t>dit</a:t>
            </a:r>
            <a:r>
              <a:rPr lang="da-DK" sz="4799" dirty="0"/>
              <a:t> arbejdsliv</a:t>
            </a:r>
          </a:p>
        </p:txBody>
      </p:sp>
      <p:pic>
        <p:nvPicPr>
          <p:cNvPr id="4" name="Pladsholder til indhold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3400"/>
          <a:stretch/>
        </p:blipFill>
        <p:spPr>
          <a:xfrm>
            <a:off x="2258519" y="15821"/>
            <a:ext cx="9930305" cy="6841286"/>
          </a:xfrm>
        </p:spPr>
      </p:pic>
      <p:sp>
        <p:nvSpPr>
          <p:cNvPr id="5" name="Tekstfelt 4"/>
          <p:cNvSpPr txBox="1"/>
          <p:nvPr/>
        </p:nvSpPr>
        <p:spPr>
          <a:xfrm>
            <a:off x="7985471" y="182971"/>
            <a:ext cx="4687321" cy="769241"/>
          </a:xfrm>
          <a:prstGeom prst="rect">
            <a:avLst/>
          </a:prstGeom>
          <a:noFill/>
        </p:spPr>
        <p:txBody>
          <a:bodyPr wrap="square" rtlCol="0">
            <a:spAutoFit/>
          </a:bodyPr>
          <a:lstStyle/>
          <a:p>
            <a:r>
              <a:rPr lang="da-DK" sz="4399" dirty="0">
                <a:solidFill>
                  <a:srgbClr val="92D050"/>
                </a:solidFill>
              </a:rPr>
              <a:t>Nu skal vi i gang…</a:t>
            </a:r>
          </a:p>
        </p:txBody>
      </p:sp>
    </p:spTree>
    <p:extLst>
      <p:ext uri="{BB962C8B-B14F-4D97-AF65-F5344CB8AC3E}">
        <p14:creationId xmlns:p14="http://schemas.microsoft.com/office/powerpoint/2010/main" val="16044606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 y="894"/>
            <a:ext cx="12188825" cy="2237514"/>
          </a:xfrm>
        </p:spPr>
        <p:txBody>
          <a:bodyPr>
            <a:normAutofit/>
          </a:bodyPr>
          <a:lstStyle/>
          <a:p>
            <a:r>
              <a:rPr lang="da-DK" dirty="0"/>
              <a:t>Hvor kan du/vi bruge CO-Creation </a:t>
            </a:r>
            <a:r>
              <a:rPr lang="da-DK" dirty="0" smtClean="0"/>
              <a:t/>
            </a:r>
            <a:br>
              <a:rPr lang="da-DK" dirty="0" smtClean="0"/>
            </a:br>
            <a:r>
              <a:rPr lang="da-DK" dirty="0" smtClean="0"/>
              <a:t>i </a:t>
            </a:r>
            <a:r>
              <a:rPr lang="da-DK" dirty="0"/>
              <a:t>VIA biblioteker</a:t>
            </a:r>
            <a:r>
              <a:rPr lang="da-DK" dirty="0" smtClean="0"/>
              <a:t>?</a:t>
            </a:r>
            <a:br>
              <a:rPr lang="da-DK" dirty="0" smtClean="0"/>
            </a:br>
            <a:r>
              <a:rPr lang="da-DK" sz="3199" dirty="0"/>
              <a:t>Tænk selv og skriv ideer på post-it sedler</a:t>
            </a:r>
          </a:p>
        </p:txBody>
      </p:sp>
      <p:pic>
        <p:nvPicPr>
          <p:cNvPr id="4" name="Billede 3" descr="Forstørrelsesglas - Wikipedia's Förstoringsglas as ..."/>
          <p:cNvPicPr>
            <a:picLocks noChangeAspect="1"/>
          </p:cNvPicPr>
          <p:nvPr/>
        </p:nvPicPr>
        <p:blipFill>
          <a:blip r:embed="rId3">
            <a:extLst>
              <a:ext uri="{BEBA8EAE-BF5A-486C-A8C5-ECC9F3942E4B}">
                <a14:imgProps xmlns:a14="http://schemas.microsoft.com/office/drawing/2010/main">
                  <a14:imgLayer r:embed="rId4">
                    <a14:imgEffect>
                      <a14:backgroundRemoval t="1120" b="98880" l="10800" r="94800"/>
                    </a14:imgEffect>
                  </a14:imgLayer>
                </a14:imgProps>
              </a:ext>
              <a:ext uri="{28A0092B-C50C-407E-A947-70E740481C1C}">
                <a14:useLocalDpi xmlns:a14="http://schemas.microsoft.com/office/drawing/2010/main" val="0"/>
              </a:ext>
            </a:extLst>
          </a:blip>
          <a:stretch>
            <a:fillRect/>
          </a:stretch>
        </p:blipFill>
        <p:spPr>
          <a:xfrm>
            <a:off x="304172" y="2238408"/>
            <a:ext cx="3173776" cy="4532152"/>
          </a:xfrm>
          <a:prstGeom prst="rect">
            <a:avLst/>
          </a:prstGeom>
        </p:spPr>
      </p:pic>
      <p:sp>
        <p:nvSpPr>
          <p:cNvPr id="5" name="Ellipse 4"/>
          <p:cNvSpPr/>
          <p:nvPr/>
        </p:nvSpPr>
        <p:spPr>
          <a:xfrm>
            <a:off x="806613" y="2387871"/>
            <a:ext cx="2366066" cy="2434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399" dirty="0">
                <a:solidFill>
                  <a:schemeClr val="tx1"/>
                </a:solidFill>
              </a:rPr>
              <a:t>VIA Biblioteker</a:t>
            </a:r>
          </a:p>
        </p:txBody>
      </p:sp>
      <p:pic>
        <p:nvPicPr>
          <p:cNvPr id="7" name="Billede 6"/>
          <p:cNvPicPr>
            <a:picLocks noChangeAspect="1"/>
          </p:cNvPicPr>
          <p:nvPr/>
        </p:nvPicPr>
        <p:blipFill rotWithShape="1">
          <a:blip r:embed="rId5" cstate="print">
            <a:extLst>
              <a:ext uri="{28A0092B-C50C-407E-A947-70E740481C1C}">
                <a14:useLocalDpi xmlns:a14="http://schemas.microsoft.com/office/drawing/2010/main" val="0"/>
              </a:ext>
            </a:extLst>
          </a:blip>
          <a:srcRect l="4549" t="37239" r="12863"/>
          <a:stretch/>
        </p:blipFill>
        <p:spPr>
          <a:xfrm rot="10800000">
            <a:off x="3980388" y="2205635"/>
            <a:ext cx="8208436" cy="4678359"/>
          </a:xfrm>
          <a:prstGeom prst="rect">
            <a:avLst/>
          </a:prstGeom>
        </p:spPr>
      </p:pic>
      <p:sp>
        <p:nvSpPr>
          <p:cNvPr id="6" name="Eksplosion 1 5"/>
          <p:cNvSpPr/>
          <p:nvPr/>
        </p:nvSpPr>
        <p:spPr>
          <a:xfrm>
            <a:off x="10406135" y="5074490"/>
            <a:ext cx="1978892" cy="243059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799" dirty="0"/>
              <a:t>3 minutter</a:t>
            </a:r>
          </a:p>
        </p:txBody>
      </p:sp>
    </p:spTree>
    <p:extLst>
      <p:ext uri="{BB962C8B-B14F-4D97-AF65-F5344CB8AC3E}">
        <p14:creationId xmlns:p14="http://schemas.microsoft.com/office/powerpoint/2010/main" val="690036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 y="2904701"/>
            <a:ext cx="12188825" cy="1227845"/>
          </a:xfrm>
        </p:spPr>
        <p:txBody>
          <a:bodyPr>
            <a:normAutofit fontScale="90000"/>
          </a:bodyPr>
          <a:lstStyle/>
          <a:p>
            <a:r>
              <a:rPr lang="da-DK" sz="3600" dirty="0" smtClean="0"/>
              <a:t>Gå sammen i grupper på 3-4 personer</a:t>
            </a:r>
            <a:br>
              <a:rPr lang="da-DK" sz="3600" dirty="0" smtClean="0"/>
            </a:br>
            <a:r>
              <a:rPr lang="da-DK" sz="3600" dirty="0"/>
              <a:t/>
            </a:r>
            <a:br>
              <a:rPr lang="da-DK" sz="3600" dirty="0"/>
            </a:br>
            <a:r>
              <a:rPr lang="da-DK" sz="3600" dirty="0" smtClean="0"/>
              <a:t>Præsenter dine ideer, og lyt aktivt på de andres ideer.</a:t>
            </a:r>
            <a:br>
              <a:rPr lang="da-DK" sz="3600" dirty="0" smtClean="0"/>
            </a:br>
            <a:r>
              <a:rPr lang="da-DK" sz="3600" dirty="0" smtClean="0"/>
              <a:t/>
            </a:r>
            <a:br>
              <a:rPr lang="da-DK" sz="3600" dirty="0" smtClean="0"/>
            </a:br>
            <a:r>
              <a:rPr lang="da-DK" sz="3600" dirty="0" smtClean="0"/>
              <a:t>Udvælg en ide  per gruppe</a:t>
            </a:r>
            <a:r>
              <a:rPr lang="da-DK" dirty="0" smtClean="0"/>
              <a:t/>
            </a:r>
            <a:br>
              <a:rPr lang="da-DK" dirty="0" smtClean="0"/>
            </a:br>
            <a:endParaRPr lang="da-DK" dirty="0"/>
          </a:p>
        </p:txBody>
      </p:sp>
      <p:sp>
        <p:nvSpPr>
          <p:cNvPr id="3" name="Tekstfelt 2"/>
          <p:cNvSpPr txBox="1"/>
          <p:nvPr/>
        </p:nvSpPr>
        <p:spPr>
          <a:xfrm>
            <a:off x="320854" y="5516336"/>
            <a:ext cx="6735602" cy="892064"/>
          </a:xfrm>
          <a:prstGeom prst="rect">
            <a:avLst/>
          </a:prstGeom>
          <a:noFill/>
        </p:spPr>
        <p:txBody>
          <a:bodyPr wrap="none" rtlCol="0">
            <a:spAutoFit/>
          </a:bodyPr>
          <a:lstStyle/>
          <a:p>
            <a:r>
              <a:rPr lang="da-DK" sz="1799" dirty="0"/>
              <a:t>I skal </a:t>
            </a:r>
            <a:r>
              <a:rPr lang="da-DK" sz="2399" dirty="0">
                <a:effectLst>
                  <a:outerShdw blurRad="38100" dist="38100" dir="2700000" algn="tl">
                    <a:srgbClr val="000000">
                      <a:alpha val="43137"/>
                    </a:srgbClr>
                  </a:outerShdw>
                </a:effectLst>
              </a:rPr>
              <a:t>berige</a:t>
            </a:r>
            <a:r>
              <a:rPr lang="da-DK" sz="1799" dirty="0"/>
              <a:t> hinandens ideer ved f.eks. At spørge </a:t>
            </a:r>
            <a:r>
              <a:rPr lang="da-DK" sz="3199" dirty="0"/>
              <a:t>ja, og…</a:t>
            </a:r>
          </a:p>
          <a:p>
            <a:r>
              <a:rPr lang="da-DK" sz="1999" dirty="0"/>
              <a:t>I skal ikke dræbe ideer, ved f.eks. At sige ja, men</a:t>
            </a:r>
          </a:p>
        </p:txBody>
      </p:sp>
      <p:sp>
        <p:nvSpPr>
          <p:cNvPr id="4" name="Eksplosion 1 3"/>
          <p:cNvSpPr/>
          <p:nvPr/>
        </p:nvSpPr>
        <p:spPr>
          <a:xfrm>
            <a:off x="9722380" y="4023205"/>
            <a:ext cx="1978892" cy="243059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799" dirty="0" smtClean="0"/>
              <a:t>10</a:t>
            </a:r>
          </a:p>
          <a:p>
            <a:pPr algn="ctr"/>
            <a:r>
              <a:rPr lang="da-DK" sz="1799" dirty="0" smtClean="0"/>
              <a:t>minutter</a:t>
            </a:r>
            <a:endParaRPr lang="da-DK" sz="1799" dirty="0"/>
          </a:p>
        </p:txBody>
      </p:sp>
    </p:spTree>
    <p:extLst>
      <p:ext uri="{BB962C8B-B14F-4D97-AF65-F5344CB8AC3E}">
        <p14:creationId xmlns:p14="http://schemas.microsoft.com/office/powerpoint/2010/main" val="21055309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7981" y="365923"/>
            <a:ext cx="10615929" cy="1325218"/>
          </a:xfrm>
        </p:spPr>
        <p:txBody>
          <a:bodyPr/>
          <a:lstStyle/>
          <a:p>
            <a:r>
              <a:rPr lang="da-DK" dirty="0" smtClean="0"/>
              <a:t>Gruppearbejde med udgangspunkt i 4p model</a:t>
            </a:r>
            <a:endParaRPr lang="da-DK" dirty="0"/>
          </a:p>
        </p:txBody>
      </p:sp>
      <p:sp>
        <p:nvSpPr>
          <p:cNvPr id="3" name="Pladsholder til indhold 2"/>
          <p:cNvSpPr>
            <a:spLocks noGrp="1"/>
          </p:cNvSpPr>
          <p:nvPr>
            <p:ph idx="1"/>
          </p:nvPr>
        </p:nvSpPr>
        <p:spPr/>
        <p:txBody>
          <a:bodyPr/>
          <a:lstStyle/>
          <a:p>
            <a:endParaRPr lang="da-DK" dirty="0" smtClean="0"/>
          </a:p>
          <a:p>
            <a:r>
              <a:rPr lang="da-DK" dirty="0" smtClean="0"/>
              <a:t>Bliv i jeres 3-4 mands grupper</a:t>
            </a:r>
          </a:p>
          <a:p>
            <a:r>
              <a:rPr lang="da-DK" dirty="0" smtClean="0"/>
              <a:t>Vælg en ide at arbejde videre med </a:t>
            </a:r>
          </a:p>
          <a:p>
            <a:r>
              <a:rPr lang="da-DK" dirty="0" smtClean="0"/>
              <a:t>Diskuter ideen igennem med udgangspunkt i 4P modellen</a:t>
            </a:r>
          </a:p>
          <a:p>
            <a:r>
              <a:rPr lang="da-DK" dirty="0" smtClean="0"/>
              <a:t>Fasthold de ting I taler om ved at skrive dem ned på det udleverede samtaleark, så i efterfølgende kan præsentere i plenum</a:t>
            </a:r>
            <a:endParaRPr lang="da-DK" dirty="0"/>
          </a:p>
        </p:txBody>
      </p:sp>
      <p:sp>
        <p:nvSpPr>
          <p:cNvPr id="4" name="Eksplosion 1 3"/>
          <p:cNvSpPr/>
          <p:nvPr/>
        </p:nvSpPr>
        <p:spPr>
          <a:xfrm>
            <a:off x="9722380" y="4023205"/>
            <a:ext cx="1978892" cy="243059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799" dirty="0"/>
              <a:t>30 minutter</a:t>
            </a:r>
          </a:p>
        </p:txBody>
      </p:sp>
    </p:spTree>
    <p:extLst>
      <p:ext uri="{BB962C8B-B14F-4D97-AF65-F5344CB8AC3E}">
        <p14:creationId xmlns:p14="http://schemas.microsoft.com/office/powerpoint/2010/main" val="37283924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7981" y="365923"/>
            <a:ext cx="10615929" cy="1325218"/>
          </a:xfrm>
        </p:spPr>
        <p:txBody>
          <a:bodyPr/>
          <a:lstStyle/>
          <a:p>
            <a:r>
              <a:rPr lang="da-DK" dirty="0" smtClean="0"/>
              <a:t>Præsentation af koncepter</a:t>
            </a:r>
            <a:endParaRPr lang="da-DK" dirty="0"/>
          </a:p>
        </p:txBody>
      </p:sp>
      <p:sp>
        <p:nvSpPr>
          <p:cNvPr id="3" name="Pladsholder til indhold 2"/>
          <p:cNvSpPr>
            <a:spLocks noGrp="1"/>
          </p:cNvSpPr>
          <p:nvPr>
            <p:ph idx="1"/>
          </p:nvPr>
        </p:nvSpPr>
        <p:spPr/>
        <p:txBody>
          <a:bodyPr/>
          <a:lstStyle/>
          <a:p>
            <a:endParaRPr lang="da-DK" dirty="0" smtClean="0"/>
          </a:p>
          <a:p>
            <a:r>
              <a:rPr lang="da-DK" dirty="0" smtClean="0"/>
              <a:t>Lad os høre et par eksempler på hvordan jeres ideer har udviklet sig igennem 4p modellen.</a:t>
            </a:r>
          </a:p>
          <a:p>
            <a:endParaRPr lang="da-DK" dirty="0"/>
          </a:p>
        </p:txBody>
      </p:sp>
    </p:spTree>
    <p:extLst>
      <p:ext uri="{BB962C8B-B14F-4D97-AF65-F5344CB8AC3E}">
        <p14:creationId xmlns:p14="http://schemas.microsoft.com/office/powerpoint/2010/main" val="30066901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så nu??</a:t>
            </a:r>
            <a:endParaRPr lang="da-DK" dirty="0"/>
          </a:p>
        </p:txBody>
      </p:sp>
      <p:sp>
        <p:nvSpPr>
          <p:cNvPr id="3" name="Pladsholder til indhold 2"/>
          <p:cNvSpPr>
            <a:spLocks noGrp="1"/>
          </p:cNvSpPr>
          <p:nvPr>
            <p:ph idx="1"/>
          </p:nvPr>
        </p:nvSpPr>
        <p:spPr>
          <a:solidFill>
            <a:schemeClr val="bg1">
              <a:lumMod val="95000"/>
            </a:schemeClr>
          </a:solidFill>
        </p:spPr>
        <p:txBody>
          <a:bodyPr/>
          <a:lstStyle/>
          <a:p>
            <a:r>
              <a:rPr lang="da-DK" dirty="0" smtClean="0"/>
              <a:t>Hvordan får vi ideerne / koncepterne til at komme til live?</a:t>
            </a:r>
          </a:p>
          <a:p>
            <a:pPr lvl="1"/>
            <a:r>
              <a:rPr lang="da-DK" dirty="0" smtClean="0"/>
              <a:t>Kan du/I tage ideen med hjem og anvende direkte?</a:t>
            </a:r>
          </a:p>
          <a:p>
            <a:pPr lvl="1"/>
            <a:r>
              <a:rPr lang="da-DK" dirty="0" smtClean="0"/>
              <a:t>Skal du/I spørge din nærmeste leder hvordan ideen kan få lov til at leve?</a:t>
            </a:r>
          </a:p>
          <a:p>
            <a:pPr lvl="1"/>
            <a:r>
              <a:rPr lang="da-DK" dirty="0" smtClean="0"/>
              <a:t>Kan du/I tage ideen med til dit/jeres team?</a:t>
            </a:r>
          </a:p>
          <a:p>
            <a:pPr lvl="1"/>
            <a:endParaRPr lang="da-DK" dirty="0"/>
          </a:p>
          <a:p>
            <a:pPr lvl="1"/>
            <a:r>
              <a:rPr lang="da-DK" dirty="0" smtClean="0"/>
              <a:t>Hvilke mulige handlinger ser du for at din/jeres ide skal blive til noget?</a:t>
            </a:r>
          </a:p>
          <a:p>
            <a:pPr lvl="1"/>
            <a:endParaRPr lang="da-DK" dirty="0"/>
          </a:p>
          <a:p>
            <a:pPr marL="457063" lvl="1" indent="0">
              <a:buNone/>
            </a:pPr>
            <a:endParaRPr lang="da-DK" dirty="0" smtClean="0"/>
          </a:p>
        </p:txBody>
      </p:sp>
    </p:spTree>
    <p:extLst>
      <p:ext uri="{BB962C8B-B14F-4D97-AF65-F5344CB8AC3E}">
        <p14:creationId xmlns:p14="http://schemas.microsoft.com/office/powerpoint/2010/main" val="3994528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2. Time + 10 min.</a:t>
            </a:r>
            <a:endParaRPr lang="da-DK" dirty="0"/>
          </a:p>
        </p:txBody>
      </p:sp>
      <p:sp>
        <p:nvSpPr>
          <p:cNvPr id="3" name="Pladsholder til indhold 2"/>
          <p:cNvSpPr>
            <a:spLocks noGrp="1"/>
          </p:cNvSpPr>
          <p:nvPr>
            <p:ph idx="1"/>
          </p:nvPr>
        </p:nvSpPr>
        <p:spPr/>
        <p:txBody>
          <a:bodyPr>
            <a:normAutofit/>
          </a:bodyPr>
          <a:lstStyle/>
          <a:p>
            <a:r>
              <a:rPr lang="da-DK" dirty="0" smtClean="0"/>
              <a:t>De får en opgave: Hvor kan du/vi bruge CO-Creation i VIA biblioteker?</a:t>
            </a:r>
          </a:p>
          <a:p>
            <a:r>
              <a:rPr lang="da-DK" dirty="0" smtClean="0"/>
              <a:t>Individuelt summer hver enkelt 3 minutter, og nedskriver på </a:t>
            </a:r>
            <a:r>
              <a:rPr lang="da-DK" dirty="0" err="1" smtClean="0"/>
              <a:t>postit</a:t>
            </a:r>
            <a:r>
              <a:rPr lang="da-DK" dirty="0" smtClean="0"/>
              <a:t> sedler</a:t>
            </a:r>
          </a:p>
          <a:p>
            <a:r>
              <a:rPr lang="da-DK" dirty="0" smtClean="0"/>
              <a:t>Gå sammen med dine sidemakker i grupper a 3-4 personer.  -&gt; arbejd sammen i 10 minutter hvor I præsenterer ideerne for hinanden, og berige ideerne for hinanden… spørg ja, og… Vi vil maximere ideerne.</a:t>
            </a:r>
          </a:p>
          <a:p>
            <a:r>
              <a:rPr lang="da-DK" dirty="0" smtClean="0"/>
              <a:t>30 min. Grupperne arbejder videre – de vælger en ide at arbejde med i forhold til 4 p modellen. (den ide de har mest energi i)</a:t>
            </a:r>
          </a:p>
          <a:p>
            <a:r>
              <a:rPr lang="da-DK" dirty="0" smtClean="0"/>
              <a:t>3-4 grupper formidler for de andre grupper….</a:t>
            </a:r>
          </a:p>
          <a:p>
            <a:pPr marL="0" indent="0">
              <a:buNone/>
            </a:pPr>
            <a:r>
              <a:rPr lang="da-DK" dirty="0" smtClean="0"/>
              <a:t>Grupperne arbejder </a:t>
            </a:r>
            <a:r>
              <a:rPr lang="da-DK" dirty="0" err="1" smtClean="0"/>
              <a:t>udfra</a:t>
            </a:r>
            <a:r>
              <a:rPr lang="da-DK" dirty="0" smtClean="0"/>
              <a:t> et a3 papir med de 4 p modellen på.</a:t>
            </a:r>
            <a:endParaRPr lang="da-DK" dirty="0"/>
          </a:p>
        </p:txBody>
      </p:sp>
    </p:spTree>
    <p:extLst>
      <p:ext uri="{BB962C8B-B14F-4D97-AF65-F5344CB8AC3E}">
        <p14:creationId xmlns:p14="http://schemas.microsoft.com/office/powerpoint/2010/main" val="1801662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dsholder til billede 8"/>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6061" r="6061"/>
          <a:stretch>
            <a:fillRect/>
          </a:stretch>
        </p:blipFill>
        <p:spPr>
          <a:xfrm>
            <a:off x="8254652" y="4558995"/>
            <a:ext cx="3744416" cy="2106782"/>
          </a:xfrm>
        </p:spPr>
      </p:pic>
      <p:sp>
        <p:nvSpPr>
          <p:cNvPr id="3" name="Titel 2"/>
          <p:cNvSpPr>
            <a:spLocks noGrp="1"/>
          </p:cNvSpPr>
          <p:nvPr>
            <p:ph type="ctrTitle"/>
          </p:nvPr>
        </p:nvSpPr>
        <p:spPr/>
        <p:txBody>
          <a:bodyPr/>
          <a:lstStyle/>
          <a:p>
            <a:r>
              <a:rPr lang="da-DK" dirty="0"/>
              <a:t>Vores værdi for brugerne bliver stadig mere afgørende</a:t>
            </a:r>
          </a:p>
        </p:txBody>
      </p:sp>
      <p:sp>
        <p:nvSpPr>
          <p:cNvPr id="4" name="Undertitel 3"/>
          <p:cNvSpPr>
            <a:spLocks noGrp="1"/>
          </p:cNvSpPr>
          <p:nvPr>
            <p:ph type="subTitle" idx="1"/>
          </p:nvPr>
        </p:nvSpPr>
        <p:spPr>
          <a:xfrm>
            <a:off x="767801" y="1835441"/>
            <a:ext cx="10653816" cy="2723554"/>
          </a:xfrm>
        </p:spPr>
        <p:txBody>
          <a:bodyPr>
            <a:normAutofit/>
          </a:bodyPr>
          <a:lstStyle/>
          <a:p>
            <a:r>
              <a:rPr lang="da-DK" dirty="0" smtClean="0"/>
              <a:t>Brugerinddragelse kan være med til at udvikle os som fagpersoner; forskningen ser at det giver et løft af det faglige niveau hos personet</a:t>
            </a:r>
          </a:p>
          <a:p>
            <a:r>
              <a:rPr lang="da-DK" dirty="0" smtClean="0"/>
              <a:t>Vores syn på brugerne: tillid og en god relation er afgørende for </a:t>
            </a:r>
            <a:r>
              <a:rPr lang="da-DK" dirty="0" err="1" smtClean="0"/>
              <a:t>co-creation</a:t>
            </a:r>
            <a:endParaRPr lang="da-DK" dirty="0" smtClean="0"/>
          </a:p>
          <a:p>
            <a:r>
              <a:rPr lang="da-DK" dirty="0" smtClean="0"/>
              <a:t>Lære at bruge viden fra studerende (eksperter) – som værktøj</a:t>
            </a:r>
          </a:p>
          <a:p>
            <a:r>
              <a:rPr lang="da-DK" dirty="0" smtClean="0"/>
              <a:t>Vigtigt at det er </a:t>
            </a:r>
            <a:r>
              <a:rPr lang="da-DK" dirty="0"/>
              <a:t>ligeværdigt samarbejde </a:t>
            </a:r>
            <a:r>
              <a:rPr lang="da-DK" dirty="0" smtClean="0"/>
              <a:t> </a:t>
            </a:r>
          </a:p>
          <a:p>
            <a:r>
              <a:rPr lang="da-DK" dirty="0" smtClean="0"/>
              <a:t>Kendt udfordring: Utryghed ved at lade brugerne træffe beslutninger</a:t>
            </a:r>
            <a:endParaRPr lang="da-DK" dirty="0"/>
          </a:p>
          <a:p>
            <a:endParaRPr lang="da-DK" dirty="0" smtClean="0"/>
          </a:p>
          <a:p>
            <a:pPr marL="342900" indent="-342900">
              <a:buFont typeface="Arial" panose="020B0604020202020204" pitchFamily="34" charset="0"/>
              <a:buChar char="•"/>
            </a:pPr>
            <a:endParaRPr lang="da-DK" dirty="0" smtClean="0"/>
          </a:p>
        </p:txBody>
      </p:sp>
      <p:sp>
        <p:nvSpPr>
          <p:cNvPr id="5" name="Pladsholder til dato 4"/>
          <p:cNvSpPr>
            <a:spLocks noGrp="1"/>
          </p:cNvSpPr>
          <p:nvPr>
            <p:ph type="dt" sz="half" idx="10"/>
          </p:nvPr>
        </p:nvSpPr>
        <p:spPr/>
        <p:txBody>
          <a:bodyPr/>
          <a:lstStyle/>
          <a:p>
            <a:fld id="{0DFD41E8-EC1E-4E8C-92ED-17C3FFF31150}" type="datetime2">
              <a:rPr lang="da-DK" smtClean="0"/>
              <a:t>18. december 2018</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5BA07366-CB75-4AA8-9E5B-928B849F427C}" type="slidenum">
              <a:rPr lang="da-DK" smtClean="0"/>
              <a:t>4</a:t>
            </a:fld>
            <a:endParaRPr lang="da-DK" dirty="0"/>
          </a:p>
        </p:txBody>
      </p:sp>
      <p:sp>
        <p:nvSpPr>
          <p:cNvPr id="8" name="Pladsholder til tekst 7"/>
          <p:cNvSpPr>
            <a:spLocks noGrp="1"/>
          </p:cNvSpPr>
          <p:nvPr>
            <p:ph type="body" sz="quarter" idx="16"/>
          </p:nvPr>
        </p:nvSpPr>
        <p:spPr/>
        <p:txBody>
          <a:bodyPr/>
          <a:lstStyle/>
          <a:p>
            <a:endParaRPr lang="da-DK"/>
          </a:p>
        </p:txBody>
      </p:sp>
    </p:spTree>
    <p:extLst>
      <p:ext uri="{BB962C8B-B14F-4D97-AF65-F5344CB8AC3E}">
        <p14:creationId xmlns:p14="http://schemas.microsoft.com/office/powerpoint/2010/main" val="2274093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dsholder til billede 8"/>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31" r="31"/>
          <a:stretch>
            <a:fillRect/>
          </a:stretch>
        </p:blipFill>
        <p:spPr>
          <a:xfrm>
            <a:off x="6105825" y="0"/>
            <a:ext cx="6094413" cy="3429000"/>
          </a:xfrm>
        </p:spPr>
      </p:pic>
      <p:sp>
        <p:nvSpPr>
          <p:cNvPr id="3" name="Titel 2"/>
          <p:cNvSpPr>
            <a:spLocks noGrp="1"/>
          </p:cNvSpPr>
          <p:nvPr>
            <p:ph type="ctrTitle"/>
          </p:nvPr>
        </p:nvSpPr>
        <p:spPr>
          <a:xfrm>
            <a:off x="729411" y="584200"/>
            <a:ext cx="5221106" cy="1188616"/>
          </a:xfrm>
        </p:spPr>
        <p:txBody>
          <a:bodyPr/>
          <a:lstStyle/>
          <a:p>
            <a:r>
              <a:rPr lang="da-DK" dirty="0" smtClean="0"/>
              <a:t>Kvalitet </a:t>
            </a:r>
            <a:r>
              <a:rPr lang="da-DK" sz="4400" dirty="0" smtClean="0"/>
              <a:t>– som formål</a:t>
            </a:r>
            <a:br>
              <a:rPr lang="da-DK" sz="4400" dirty="0" smtClean="0"/>
            </a:br>
            <a:r>
              <a:rPr lang="da-DK" sz="4400" dirty="0"/>
              <a:t/>
            </a:r>
            <a:br>
              <a:rPr lang="da-DK" sz="4400" dirty="0"/>
            </a:br>
            <a:endParaRPr lang="da-DK" sz="4400" dirty="0"/>
          </a:p>
        </p:txBody>
      </p:sp>
      <p:sp>
        <p:nvSpPr>
          <p:cNvPr id="4" name="Undertitel 3"/>
          <p:cNvSpPr>
            <a:spLocks noGrp="1"/>
          </p:cNvSpPr>
          <p:nvPr>
            <p:ph type="subTitle" idx="1"/>
          </p:nvPr>
        </p:nvSpPr>
        <p:spPr>
          <a:xfrm>
            <a:off x="767801" y="3645024"/>
            <a:ext cx="7918855" cy="2280396"/>
          </a:xfrm>
        </p:spPr>
        <p:txBody>
          <a:bodyPr>
            <a:normAutofit/>
          </a:bodyPr>
          <a:lstStyle/>
          <a:p>
            <a:r>
              <a:rPr lang="da-DK" dirty="0" smtClean="0"/>
              <a:t>Kræver at vi inddrager brugere der besidder relevant </a:t>
            </a:r>
            <a:r>
              <a:rPr lang="da-DK" dirty="0"/>
              <a:t>viden og erfaring, </a:t>
            </a:r>
            <a:r>
              <a:rPr lang="da-DK" dirty="0" err="1" smtClean="0"/>
              <a:t>ift</a:t>
            </a:r>
            <a:r>
              <a:rPr lang="da-DK" dirty="0" smtClean="0"/>
              <a:t> det produkt vi ønsker at udvikle på. </a:t>
            </a:r>
          </a:p>
          <a:p>
            <a:endParaRPr lang="da-DK" dirty="0"/>
          </a:p>
          <a:p>
            <a:endParaRPr lang="da-DK" dirty="0" smtClean="0"/>
          </a:p>
          <a:p>
            <a:endParaRPr lang="da-DK" dirty="0"/>
          </a:p>
          <a:p>
            <a:endParaRPr lang="da-DK" dirty="0"/>
          </a:p>
        </p:txBody>
      </p:sp>
      <p:sp>
        <p:nvSpPr>
          <p:cNvPr id="5" name="Pladsholder til dato 4"/>
          <p:cNvSpPr>
            <a:spLocks noGrp="1"/>
          </p:cNvSpPr>
          <p:nvPr>
            <p:ph type="dt" sz="half" idx="10"/>
          </p:nvPr>
        </p:nvSpPr>
        <p:spPr/>
        <p:txBody>
          <a:bodyPr/>
          <a:lstStyle/>
          <a:p>
            <a:fld id="{0DFD41E8-EC1E-4E8C-92ED-17C3FFF31150}" type="datetime2">
              <a:rPr lang="da-DK" smtClean="0"/>
              <a:t>18. december 2018</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5BA07366-CB75-4AA8-9E5B-928B849F427C}" type="slidenum">
              <a:rPr lang="da-DK" smtClean="0"/>
              <a:t>5</a:t>
            </a:fld>
            <a:endParaRPr lang="da-DK" dirty="0"/>
          </a:p>
        </p:txBody>
      </p:sp>
      <p:sp>
        <p:nvSpPr>
          <p:cNvPr id="8" name="Pladsholder til tekst 7"/>
          <p:cNvSpPr>
            <a:spLocks noGrp="1"/>
          </p:cNvSpPr>
          <p:nvPr>
            <p:ph type="body" sz="quarter" idx="16"/>
          </p:nvPr>
        </p:nvSpPr>
        <p:spPr/>
        <p:txBody>
          <a:bodyPr/>
          <a:lstStyle/>
          <a:p>
            <a:endParaRPr lang="da-DK" dirty="0"/>
          </a:p>
        </p:txBody>
      </p:sp>
    </p:spTree>
    <p:extLst>
      <p:ext uri="{BB962C8B-B14F-4D97-AF65-F5344CB8AC3E}">
        <p14:creationId xmlns:p14="http://schemas.microsoft.com/office/powerpoint/2010/main" val="1760820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a-DK" dirty="0" smtClean="0"/>
              <a:t>Effektivitet - som formål</a:t>
            </a:r>
            <a:endParaRPr lang="da-DK" dirty="0"/>
          </a:p>
        </p:txBody>
      </p:sp>
      <p:sp>
        <p:nvSpPr>
          <p:cNvPr id="4" name="Undertitel 3"/>
          <p:cNvSpPr>
            <a:spLocks noGrp="1"/>
          </p:cNvSpPr>
          <p:nvPr>
            <p:ph type="subTitle" idx="1"/>
          </p:nvPr>
        </p:nvSpPr>
        <p:spPr>
          <a:xfrm>
            <a:off x="767800" y="1835440"/>
            <a:ext cx="10007131" cy="3321752"/>
          </a:xfrm>
        </p:spPr>
        <p:txBody>
          <a:bodyPr>
            <a:normAutofit/>
          </a:bodyPr>
          <a:lstStyle/>
          <a:p>
            <a:endParaRPr lang="da-DK" dirty="0" smtClean="0"/>
          </a:p>
          <a:p>
            <a:r>
              <a:rPr lang="da-DK" dirty="0" smtClean="0"/>
              <a:t>Inddrage ekstra ressourcer (hoveder og hænder)</a:t>
            </a:r>
          </a:p>
          <a:p>
            <a:r>
              <a:rPr lang="da-DK" dirty="0"/>
              <a:t>Succeskriteriet er </a:t>
            </a:r>
            <a:r>
              <a:rPr lang="da-DK" dirty="0" smtClean="0"/>
              <a:t>at </a:t>
            </a:r>
            <a:r>
              <a:rPr lang="da-DK" dirty="0"/>
              <a:t>opgaveløsningen bliver billigere og økonomisk bæredygtig</a:t>
            </a:r>
          </a:p>
          <a:p>
            <a:endParaRPr lang="da-DK" dirty="0"/>
          </a:p>
        </p:txBody>
      </p:sp>
      <p:sp>
        <p:nvSpPr>
          <p:cNvPr id="5" name="Pladsholder til dato 4"/>
          <p:cNvSpPr>
            <a:spLocks noGrp="1"/>
          </p:cNvSpPr>
          <p:nvPr>
            <p:ph type="dt" sz="half" idx="10"/>
          </p:nvPr>
        </p:nvSpPr>
        <p:spPr/>
        <p:txBody>
          <a:bodyPr/>
          <a:lstStyle/>
          <a:p>
            <a:fld id="{0DFD41E8-EC1E-4E8C-92ED-17C3FFF31150}" type="datetime2">
              <a:rPr lang="da-DK" smtClean="0"/>
              <a:t>18. december 2018</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5BA07366-CB75-4AA8-9E5B-928B849F427C}" type="slidenum">
              <a:rPr lang="da-DK" smtClean="0"/>
              <a:t>6</a:t>
            </a:fld>
            <a:endParaRPr lang="da-DK" dirty="0"/>
          </a:p>
        </p:txBody>
      </p:sp>
      <p:sp>
        <p:nvSpPr>
          <p:cNvPr id="8" name="Pladsholder til tekst 7"/>
          <p:cNvSpPr>
            <a:spLocks noGrp="1"/>
          </p:cNvSpPr>
          <p:nvPr>
            <p:ph type="body" sz="quarter" idx="16"/>
          </p:nvPr>
        </p:nvSpPr>
        <p:spPr/>
        <p:txBody>
          <a:bodyPr/>
          <a:lstStyle/>
          <a:p>
            <a:endParaRPr lang="da-DK"/>
          </a:p>
        </p:txBody>
      </p:sp>
      <p:pic>
        <p:nvPicPr>
          <p:cNvPr id="10" name="Pladsholder til billede 9"/>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12648" b="12648"/>
          <a:stretch>
            <a:fillRect/>
          </a:stretch>
        </p:blipFill>
        <p:spPr>
          <a:xfrm>
            <a:off x="6382444" y="3591060"/>
            <a:ext cx="5806381" cy="3266940"/>
          </a:xfrm>
        </p:spPr>
      </p:pic>
    </p:spTree>
    <p:extLst>
      <p:ext uri="{BB962C8B-B14F-4D97-AF65-F5344CB8AC3E}">
        <p14:creationId xmlns:p14="http://schemas.microsoft.com/office/powerpoint/2010/main" val="2103421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729410" y="584200"/>
            <a:ext cx="10045522" cy="1188616"/>
          </a:xfrm>
        </p:spPr>
        <p:txBody>
          <a:bodyPr/>
          <a:lstStyle/>
          <a:p>
            <a:r>
              <a:rPr lang="da-DK" dirty="0" smtClean="0"/>
              <a:t>Legitimitet </a:t>
            </a:r>
            <a:r>
              <a:rPr lang="da-DK" sz="4400" dirty="0" smtClean="0"/>
              <a:t>– som formål for Co-</a:t>
            </a:r>
            <a:r>
              <a:rPr lang="da-DK" sz="4400" dirty="0" err="1" smtClean="0"/>
              <a:t>creation</a:t>
            </a:r>
            <a:endParaRPr lang="da-DK" sz="4400" dirty="0"/>
          </a:p>
        </p:txBody>
      </p:sp>
      <p:sp>
        <p:nvSpPr>
          <p:cNvPr id="4" name="Undertitel 3"/>
          <p:cNvSpPr>
            <a:spLocks noGrp="1"/>
          </p:cNvSpPr>
          <p:nvPr>
            <p:ph type="subTitle" idx="1"/>
          </p:nvPr>
        </p:nvSpPr>
        <p:spPr>
          <a:xfrm>
            <a:off x="767801" y="1835440"/>
            <a:ext cx="7918855" cy="3177735"/>
          </a:xfrm>
        </p:spPr>
        <p:txBody>
          <a:bodyPr>
            <a:normAutofit/>
          </a:bodyPr>
          <a:lstStyle/>
          <a:p>
            <a:r>
              <a:rPr lang="da-DK" dirty="0" smtClean="0"/>
              <a:t>Brugere </a:t>
            </a:r>
            <a:r>
              <a:rPr lang="da-DK" dirty="0"/>
              <a:t>der oplever at have indflydelse på produkter og services kan føle </a:t>
            </a:r>
            <a:r>
              <a:rPr lang="da-DK" dirty="0" smtClean="0"/>
              <a:t>ejerskab </a:t>
            </a:r>
            <a:r>
              <a:rPr lang="da-DK" dirty="0"/>
              <a:t>til disse </a:t>
            </a:r>
            <a:r>
              <a:rPr lang="da-DK" dirty="0" smtClean="0"/>
              <a:t>og </a:t>
            </a:r>
            <a:r>
              <a:rPr lang="da-DK" dirty="0"/>
              <a:t>dermed vise en højere grad af loyalitet og opbakning </a:t>
            </a:r>
            <a:endParaRPr lang="da-DK" dirty="0" smtClean="0"/>
          </a:p>
          <a:p>
            <a:r>
              <a:rPr lang="da-DK" dirty="0" smtClean="0">
                <a:solidFill>
                  <a:srgbClr val="FF0000"/>
                </a:solidFill>
              </a:rPr>
              <a:t>. </a:t>
            </a:r>
            <a:endParaRPr lang="da-DK" dirty="0">
              <a:solidFill>
                <a:srgbClr val="FF0000"/>
              </a:solidFill>
            </a:endParaRPr>
          </a:p>
        </p:txBody>
      </p:sp>
      <p:sp>
        <p:nvSpPr>
          <p:cNvPr id="5" name="Pladsholder til dato 4"/>
          <p:cNvSpPr>
            <a:spLocks noGrp="1"/>
          </p:cNvSpPr>
          <p:nvPr>
            <p:ph type="dt" sz="half" idx="10"/>
          </p:nvPr>
        </p:nvSpPr>
        <p:spPr/>
        <p:txBody>
          <a:bodyPr/>
          <a:lstStyle/>
          <a:p>
            <a:fld id="{0DFD41E8-EC1E-4E8C-92ED-17C3FFF31150}" type="datetime2">
              <a:rPr lang="da-DK" smtClean="0"/>
              <a:t>18. december 2018</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5BA07366-CB75-4AA8-9E5B-928B849F427C}" type="slidenum">
              <a:rPr lang="da-DK" smtClean="0"/>
              <a:t>7</a:t>
            </a:fld>
            <a:endParaRPr lang="da-DK" dirty="0"/>
          </a:p>
        </p:txBody>
      </p:sp>
      <p:sp>
        <p:nvSpPr>
          <p:cNvPr id="8" name="Pladsholder til tekst 7"/>
          <p:cNvSpPr>
            <a:spLocks noGrp="1"/>
          </p:cNvSpPr>
          <p:nvPr>
            <p:ph type="body" sz="quarter" idx="16"/>
          </p:nvPr>
        </p:nvSpPr>
        <p:spPr/>
        <p:txBody>
          <a:bodyPr/>
          <a:lstStyle/>
          <a:p>
            <a:endParaRPr lang="da-DK"/>
          </a:p>
        </p:txBody>
      </p:sp>
      <p:pic>
        <p:nvPicPr>
          <p:cNvPr id="10" name="Pladsholder til billede 9"/>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25001" b="25001"/>
          <a:stretch>
            <a:fillRect/>
          </a:stretch>
        </p:blipFill>
        <p:spPr>
          <a:xfrm>
            <a:off x="4149725" y="4221163"/>
            <a:ext cx="8039100" cy="2636837"/>
          </a:xfrm>
        </p:spPr>
      </p:pic>
    </p:spTree>
    <p:extLst>
      <p:ext uri="{BB962C8B-B14F-4D97-AF65-F5344CB8AC3E}">
        <p14:creationId xmlns:p14="http://schemas.microsoft.com/office/powerpoint/2010/main" val="532078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5"/>
          </p:nvPr>
        </p:nvSpPr>
        <p:spPr/>
      </p:sp>
      <p:sp>
        <p:nvSpPr>
          <p:cNvPr id="3" name="Titel 2"/>
          <p:cNvSpPr>
            <a:spLocks noGrp="1"/>
          </p:cNvSpPr>
          <p:nvPr>
            <p:ph type="ctrTitle"/>
          </p:nvPr>
        </p:nvSpPr>
        <p:spPr>
          <a:xfrm>
            <a:off x="729410" y="584200"/>
            <a:ext cx="9541465" cy="1188616"/>
          </a:xfrm>
        </p:spPr>
        <p:txBody>
          <a:bodyPr/>
          <a:lstStyle/>
          <a:p>
            <a:r>
              <a:rPr lang="da-DK" dirty="0"/>
              <a:t>Tre forskellige koncepter for den offentlige sektor</a:t>
            </a:r>
          </a:p>
        </p:txBody>
      </p:sp>
      <p:sp>
        <p:nvSpPr>
          <p:cNvPr id="4" name="Undertitel 3"/>
          <p:cNvSpPr>
            <a:spLocks noGrp="1"/>
          </p:cNvSpPr>
          <p:nvPr>
            <p:ph type="subTitle" idx="1"/>
          </p:nvPr>
        </p:nvSpPr>
        <p:spPr/>
        <p:txBody>
          <a:bodyPr/>
          <a:lstStyle/>
          <a:p>
            <a:endParaRPr lang="da-DK" dirty="0"/>
          </a:p>
        </p:txBody>
      </p:sp>
      <p:sp>
        <p:nvSpPr>
          <p:cNvPr id="5" name="Pladsholder til dato 4"/>
          <p:cNvSpPr>
            <a:spLocks noGrp="1"/>
          </p:cNvSpPr>
          <p:nvPr>
            <p:ph type="dt" sz="half" idx="10"/>
          </p:nvPr>
        </p:nvSpPr>
        <p:spPr/>
        <p:txBody>
          <a:bodyPr/>
          <a:lstStyle/>
          <a:p>
            <a:fld id="{0DFD41E8-EC1E-4E8C-92ED-17C3FFF31150}" type="datetime2">
              <a:rPr lang="da-DK" smtClean="0"/>
              <a:t>18. december 2018</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5BA07366-CB75-4AA8-9E5B-928B849F427C}" type="slidenum">
              <a:rPr lang="da-DK" smtClean="0"/>
              <a:t>8</a:t>
            </a:fld>
            <a:endParaRPr lang="da-DK" dirty="0"/>
          </a:p>
        </p:txBody>
      </p:sp>
      <p:sp>
        <p:nvSpPr>
          <p:cNvPr id="8" name="Pladsholder til tekst 7"/>
          <p:cNvSpPr>
            <a:spLocks noGrp="1"/>
          </p:cNvSpPr>
          <p:nvPr>
            <p:ph type="body" sz="quarter" idx="16"/>
          </p:nvPr>
        </p:nvSpPr>
        <p:spPr/>
        <p:txBody>
          <a:bodyPr/>
          <a:lstStyle/>
          <a:p>
            <a:endParaRPr lang="da-DK"/>
          </a:p>
        </p:txBody>
      </p:sp>
      <p:pic>
        <p:nvPicPr>
          <p:cNvPr id="9" name="Billede 8"/>
          <p:cNvPicPr>
            <a:picLocks noChangeAspect="1"/>
          </p:cNvPicPr>
          <p:nvPr/>
        </p:nvPicPr>
        <p:blipFill>
          <a:blip r:embed="rId3"/>
          <a:stretch>
            <a:fillRect/>
          </a:stretch>
        </p:blipFill>
        <p:spPr>
          <a:xfrm>
            <a:off x="838682" y="1988840"/>
            <a:ext cx="10413594" cy="3368033"/>
          </a:xfrm>
          <a:prstGeom prst="rect">
            <a:avLst/>
          </a:prstGeom>
        </p:spPr>
      </p:pic>
    </p:spTree>
    <p:extLst>
      <p:ext uri="{BB962C8B-B14F-4D97-AF65-F5344CB8AC3E}">
        <p14:creationId xmlns:p14="http://schemas.microsoft.com/office/powerpoint/2010/main" val="901050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a-DK" dirty="0" smtClean="0"/>
              <a:t>Co-</a:t>
            </a:r>
            <a:r>
              <a:rPr lang="da-DK" dirty="0" err="1" smtClean="0"/>
              <a:t>creation</a:t>
            </a:r>
            <a:r>
              <a:rPr lang="da-DK" dirty="0" smtClean="0"/>
              <a:t> som samarbejdsform</a:t>
            </a:r>
            <a:endParaRPr lang="da-DK" dirty="0"/>
          </a:p>
        </p:txBody>
      </p:sp>
      <p:sp>
        <p:nvSpPr>
          <p:cNvPr id="5" name="Pladsholder til dato 4"/>
          <p:cNvSpPr>
            <a:spLocks noGrp="1"/>
          </p:cNvSpPr>
          <p:nvPr>
            <p:ph type="dt" sz="half" idx="10"/>
          </p:nvPr>
        </p:nvSpPr>
        <p:spPr/>
        <p:txBody>
          <a:bodyPr/>
          <a:lstStyle/>
          <a:p>
            <a:fld id="{0DFD41E8-EC1E-4E8C-92ED-17C3FFF31150}" type="datetime2">
              <a:rPr lang="da-DK" smtClean="0"/>
              <a:t>18. december 2018</a:t>
            </a:fld>
            <a:endParaRPr lang="da-DK" dirty="0"/>
          </a:p>
        </p:txBody>
      </p:sp>
      <p:sp>
        <p:nvSpPr>
          <p:cNvPr id="11" name="Pladsholder til tekst 10"/>
          <p:cNvSpPr>
            <a:spLocks noGrp="1"/>
          </p:cNvSpPr>
          <p:nvPr>
            <p:ph type="body" sz="quarter" idx="17"/>
          </p:nvPr>
        </p:nvSpPr>
        <p:spPr/>
        <p:txBody>
          <a:bodyPr/>
          <a:lstStyle/>
          <a:p>
            <a:r>
              <a:rPr lang="da-DK" dirty="0" smtClean="0"/>
              <a:t>Få beskrivelser af hvordan </a:t>
            </a:r>
            <a:r>
              <a:rPr lang="da-DK" dirty="0" err="1" smtClean="0"/>
              <a:t>co-creation</a:t>
            </a:r>
            <a:r>
              <a:rPr lang="da-DK" dirty="0" smtClean="0"/>
              <a:t> forløber</a:t>
            </a:r>
          </a:p>
          <a:p>
            <a:r>
              <a:rPr lang="da-DK" dirty="0" smtClean="0"/>
              <a:t>Organiseret på forskellige måder (værtsskab, </a:t>
            </a:r>
            <a:r>
              <a:rPr lang="da-DK" dirty="0" err="1" smtClean="0"/>
              <a:t>partnersskab</a:t>
            </a:r>
            <a:r>
              <a:rPr lang="da-DK" dirty="0" smtClean="0"/>
              <a:t>, hvem tager initiativ, hvem bestemmer, er deltagelsen åben)</a:t>
            </a:r>
          </a:p>
          <a:p>
            <a:r>
              <a:rPr lang="da-DK" dirty="0" smtClean="0"/>
              <a:t>Forskellige former for styring (hvem er de centrale </a:t>
            </a:r>
            <a:r>
              <a:rPr lang="da-DK" dirty="0" err="1" smtClean="0"/>
              <a:t>aktørerer</a:t>
            </a:r>
            <a:r>
              <a:rPr lang="da-DK" dirty="0" smtClean="0"/>
              <a:t>, og hvad er graden af forudsigelighed i forhold til produktet</a:t>
            </a:r>
            <a:endParaRPr lang="da-DK" dirty="0"/>
          </a:p>
        </p:txBody>
      </p:sp>
      <p:sp>
        <p:nvSpPr>
          <p:cNvPr id="10" name="Pladsholder til tekst 9"/>
          <p:cNvSpPr>
            <a:spLocks noGrp="1"/>
          </p:cNvSpPr>
          <p:nvPr>
            <p:ph type="body" sz="quarter" idx="16"/>
          </p:nvPr>
        </p:nvSpPr>
        <p:spPr/>
        <p:txBody>
          <a:bodyPr/>
          <a:lstStyle/>
          <a:p>
            <a:endParaRPr lang="da-DK"/>
          </a:p>
        </p:txBody>
      </p:sp>
      <p:sp>
        <p:nvSpPr>
          <p:cNvPr id="7" name="Pladsholder til slidenummer 6"/>
          <p:cNvSpPr>
            <a:spLocks noGrp="1"/>
          </p:cNvSpPr>
          <p:nvPr>
            <p:ph type="sldNum" sz="quarter" idx="4294967295"/>
          </p:nvPr>
        </p:nvSpPr>
        <p:spPr>
          <a:xfrm>
            <a:off x="9740900" y="5926138"/>
            <a:ext cx="2447925" cy="373062"/>
          </a:xfrm>
        </p:spPr>
        <p:txBody>
          <a:bodyPr/>
          <a:lstStyle/>
          <a:p>
            <a:fld id="{5BA07366-CB75-4AA8-9E5B-928B849F427C}" type="slidenum">
              <a:rPr lang="da-DK" smtClean="0"/>
              <a:t>9</a:t>
            </a:fld>
            <a:endParaRPr lang="da-DK" dirty="0"/>
          </a:p>
        </p:txBody>
      </p:sp>
      <p:pic>
        <p:nvPicPr>
          <p:cNvPr id="12" name="Pladsholder til billede 8"/>
          <p:cNvPicPr>
            <a:picLocks noChangeAspect="1"/>
          </p:cNvPicPr>
          <p:nvPr/>
        </p:nvPicPr>
        <p:blipFill>
          <a:blip r:embed="rId3">
            <a:extLst>
              <a:ext uri="{28A0092B-C50C-407E-A947-70E740481C1C}">
                <a14:useLocalDpi xmlns:a14="http://schemas.microsoft.com/office/drawing/2010/main" val="0"/>
              </a:ext>
            </a:extLst>
          </a:blip>
          <a:srcRect l="30252" r="30252"/>
          <a:stretch>
            <a:fillRect/>
          </a:stretch>
        </p:blipFill>
        <p:spPr>
          <a:xfrm>
            <a:off x="6454452" y="4252169"/>
            <a:ext cx="5734373" cy="2637361"/>
          </a:xfrm>
          <a:prstGeom prst="rect">
            <a:avLst/>
          </a:prstGeom>
        </p:spPr>
      </p:pic>
    </p:spTree>
    <p:extLst>
      <p:ext uri="{BB962C8B-B14F-4D97-AF65-F5344CB8AC3E}">
        <p14:creationId xmlns:p14="http://schemas.microsoft.com/office/powerpoint/2010/main" val="4003110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VIA University College PowerPoint template">
  <a:themeElements>
    <a:clrScheme name="VIA University College">
      <a:dk1>
        <a:srgbClr val="414141"/>
      </a:dk1>
      <a:lt1>
        <a:sysClr val="window" lastClr="FFFFFF"/>
      </a:lt1>
      <a:dk2>
        <a:srgbClr val="8CC35A"/>
      </a:dk2>
      <a:lt2>
        <a:srgbClr val="AFAFAF"/>
      </a:lt2>
      <a:accent1>
        <a:srgbClr val="FFBE50"/>
      </a:accent1>
      <a:accent2>
        <a:srgbClr val="FF9164"/>
      </a:accent2>
      <a:accent3>
        <a:srgbClr val="FF7369"/>
      </a:accent3>
      <a:accent4>
        <a:srgbClr val="A0A0DC"/>
      </a:accent4>
      <a:accent5>
        <a:srgbClr val="78B4DC"/>
      </a:accent5>
      <a:accent6>
        <a:srgbClr val="32C8AA"/>
      </a:accent6>
      <a:hlink>
        <a:srgbClr val="0000FF"/>
      </a:hlink>
      <a:folHlink>
        <a:srgbClr val="800080"/>
      </a:folHlink>
    </a:clrScheme>
    <a:fontScheme name="VIA University College">
      <a:majorFont>
        <a:latin typeface="VIA Type Office"/>
        <a:ea typeface=""/>
        <a:cs typeface=""/>
      </a:majorFont>
      <a:minorFont>
        <a:latin typeface="VIA Type Offi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marL="0" indent="0" algn="l" defTabSz="914400" rtl="0" eaLnBrk="1" latinLnBrk="0" hangingPunct="1">
          <a:lnSpc>
            <a:spcPct val="100000"/>
          </a:lnSpc>
          <a:spcBef>
            <a:spcPts val="600"/>
          </a:spcBef>
          <a:buFont typeface="VIA Type Office" panose="02000503000000020004" pitchFamily="2" charset="0"/>
          <a:buNone/>
          <a:defRPr sz="1600" kern="1200" spc="-100" baseline="0" noProof="0" dirty="0" err="1" smtClean="0">
            <a:solidFill>
              <a:schemeClr val="tx1"/>
            </a:solidFill>
            <a:latin typeface="+mn-lt"/>
            <a:ea typeface="+mn-ea"/>
            <a:cs typeface="+mn-cs"/>
          </a:defRPr>
        </a:defPPr>
      </a:lstStyle>
    </a:txDef>
  </a:objectDefaults>
  <a:extraClrSchemeLst/>
  <a:extLst>
    <a:ext uri="{05A4C25C-085E-4340-85A3-A5531E510DB2}">
      <thm15:themeFamily xmlns:thm15="http://schemas.microsoft.com/office/thememl/2012/main" name="Blank 16-9.potx" id="{FF864459-C871-4F95-AFB8-67CC6042C4EA}" vid="{02D8C0C6-93AE-4582-A4A4-616094C19E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3187</Words>
  <Application>Microsoft Office PowerPoint</Application>
  <PresentationFormat>Brugerdefineret</PresentationFormat>
  <Paragraphs>503</Paragraphs>
  <Slides>39</Slides>
  <Notes>35</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39</vt:i4>
      </vt:variant>
    </vt:vector>
  </HeadingPairs>
  <TitlesOfParts>
    <vt:vector size="45" baseType="lpstr">
      <vt:lpstr>VIA Type Office Light</vt:lpstr>
      <vt:lpstr>Calibri</vt:lpstr>
      <vt:lpstr>Wingdings</vt:lpstr>
      <vt:lpstr>Arial</vt:lpstr>
      <vt:lpstr>VIA Type Office</vt:lpstr>
      <vt:lpstr>VIA University College PowerPoint template</vt:lpstr>
      <vt:lpstr>Co-creation</vt:lpstr>
      <vt:lpstr>Ønske om øget brugerinddragelse </vt:lpstr>
      <vt:lpstr>Co-creation</vt:lpstr>
      <vt:lpstr>Vores værdi for brugerne bliver stadig mere afgørende</vt:lpstr>
      <vt:lpstr>Kvalitet – som formål  </vt:lpstr>
      <vt:lpstr>Effektivitet - som formål</vt:lpstr>
      <vt:lpstr>Legitimitet – som formål for Co-creation</vt:lpstr>
      <vt:lpstr>Tre forskellige koncepter for den offentlige sektor</vt:lpstr>
      <vt:lpstr>Co-creation som samarbejdsform</vt:lpstr>
      <vt:lpstr>PowerPoint-præsentation</vt:lpstr>
      <vt:lpstr>Pointe – hvad vil vi  i samarbejdet med brugerne?</vt:lpstr>
      <vt:lpstr>PowerPoint-præsentation</vt:lpstr>
      <vt:lpstr>Partnere</vt:lpstr>
      <vt:lpstr>Partnernes roller i samarbejdet</vt:lpstr>
      <vt:lpstr>PowerPoint-præsentation</vt:lpstr>
      <vt:lpstr>(Udviklings)processer</vt:lpstr>
      <vt:lpstr>PowerPoint-præsentation</vt:lpstr>
      <vt:lpstr>Produkter af samarbejde </vt:lpstr>
      <vt:lpstr>Produkter</vt:lpstr>
      <vt:lpstr>PowerPoint-præsentation</vt:lpstr>
      <vt:lpstr>PowerPoint-præsentation</vt:lpstr>
      <vt:lpstr> </vt:lpstr>
      <vt:lpstr>Slutprodukterne</vt:lpstr>
      <vt:lpstr>Flere produkter</vt:lpstr>
      <vt:lpstr>PowerPoint-præsentation</vt:lpstr>
      <vt:lpstr>PowerPoint-præsentation</vt:lpstr>
      <vt:lpstr>Medietyper</vt:lpstr>
      <vt:lpstr>2. Hvilken form for invitation til de studerende blev anvendt? </vt:lpstr>
      <vt:lpstr>PowerPoint-præsentation</vt:lpstr>
      <vt:lpstr> Åben adgang          ECTS</vt:lpstr>
      <vt:lpstr>Konklusioner</vt:lpstr>
      <vt:lpstr>Formidlingsgenrer</vt:lpstr>
      <vt:lpstr>Co-Create dit arbejdsliv</vt:lpstr>
      <vt:lpstr>Hvor kan du/vi bruge CO-Creation  i VIA biblioteker? Tænk selv og skriv ideer på post-it sedler</vt:lpstr>
      <vt:lpstr>Gå sammen i grupper på 3-4 personer  Præsenter dine ideer, og lyt aktivt på de andres ideer.  Udvælg en ide  per gruppe </vt:lpstr>
      <vt:lpstr>Gruppearbejde med udgangspunkt i 4p model</vt:lpstr>
      <vt:lpstr>Præsentation af koncepter</vt:lpstr>
      <vt:lpstr>Hvad så nu??</vt:lpstr>
      <vt:lpstr>2. Time + 10 min.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2018-11-20T07:47:35Z</dcterms:created>
  <dcterms:modified xsi:type="dcterms:W3CDTF">2018-12-18T20:06:02Z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